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9" r:id="rId4"/>
  </p:sldMasterIdLst>
  <p:notesMasterIdLst>
    <p:notesMasterId r:id="rId21"/>
  </p:notesMasterIdLst>
  <p:handoutMasterIdLst>
    <p:handoutMasterId r:id="rId22"/>
  </p:handoutMasterIdLst>
  <p:sldIdLst>
    <p:sldId id="656" r:id="rId5"/>
    <p:sldId id="668" r:id="rId6"/>
    <p:sldId id="682" r:id="rId7"/>
    <p:sldId id="789" r:id="rId8"/>
    <p:sldId id="790" r:id="rId9"/>
    <p:sldId id="725" r:id="rId10"/>
    <p:sldId id="748" r:id="rId11"/>
    <p:sldId id="688" r:id="rId12"/>
    <p:sldId id="788" r:id="rId13"/>
    <p:sldId id="689" r:id="rId14"/>
    <p:sldId id="791" r:id="rId15"/>
    <p:sldId id="792" r:id="rId16"/>
    <p:sldId id="734" r:id="rId17"/>
    <p:sldId id="781" r:id="rId18"/>
    <p:sldId id="750" r:id="rId19"/>
    <p:sldId id="7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C00F44-D655-BB57-89D4-6AAD175B04E8}" name="Dawn Ver Haagh" initials="DH" userId="S::dverhaagh@mdausa.org::caa0283a-59a4-4292-98c0-6ee00c392334" providerId="AD"/>
  <p188:author id="{753897C7-16EA-F4D1-C879-878700344D08}" name="Jacklyn Adkins" initials="JA" userId="S::jadkins@mdausa.org::079d7bcb-f7ca-4b90-964e-87b7fd2197bd" providerId="AD"/>
  <p188:author id="{3D0F80EB-BD85-81B2-ACC8-0F98716A1D92}" name="Michelle Barrios" initials="MB" userId="S::mbarrios@mdausa.org::8f2522fc-f1c6-4d7c-b1b2-d31e6a22b7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90D9"/>
    <a:srgbClr val="445366"/>
    <a:srgbClr val="F2B533"/>
    <a:srgbClr val="485CC7"/>
    <a:srgbClr val="F7D285"/>
    <a:srgbClr val="FCF0D6"/>
    <a:srgbClr val="4B4C48"/>
    <a:srgbClr val="353736"/>
    <a:srgbClr val="484A45"/>
    <a:srgbClr val="5D5D5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D1E0FF-1EEB-4A9B-8A0B-5179A11EF868}" v="70" dt="2026-04-07T14:51:56.963"/>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4/28/2026</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dausa.sharepoint.com/:f:/r/sites/FireFighterPartnerships/Shared%20Documents/General/Mission%20and%20Family%20Engagement/Mission%20Metrics?csf=1&amp;web=1&amp;e=DFwae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Atwater City Council. </a:t>
            </a:r>
          </a:p>
          <a:p>
            <a:r>
              <a:rPr lang="en-US" dirty="0"/>
              <a:t>My name is Christina Mota, thank you for having me here this evening to speak on behalf of the MDA and the partnership with CAL FIRE MMU.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452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Fire fighters often ask, “Where does the money go?”—and the answer shows the incredible reach of MDA programs and support.</a:t>
            </a:r>
          </a:p>
          <a:p>
            <a:pPr marL="171450" indent="-171450">
              <a:buFont typeface="Arial" panose="020B0604020202020204" pitchFamily="34" charset="0"/>
              <a:buChar char="•"/>
            </a:pPr>
            <a:r>
              <a:rPr lang="en-US" b="0" dirty="0"/>
              <a:t>MDA provides a lot of programs and services across research, care, advocacy, recreation, education, and community support—so every dollar has a big impact.</a:t>
            </a:r>
          </a:p>
          <a:p>
            <a:pPr marL="171450" indent="-171450">
              <a:buFont typeface="Arial" panose="020B0604020202020204" pitchFamily="34" charset="0"/>
              <a:buChar char="•"/>
            </a:pPr>
            <a:r>
              <a:rPr lang="en-US" b="0" dirty="0"/>
              <a:t>For the 2024 fiscal year (we’ll update with 2025 numbers once available):</a:t>
            </a:r>
          </a:p>
          <a:p>
            <a:pPr marL="628650" lvl="1" indent="-171450">
              <a:buFont typeface="Arial" panose="020B0604020202020204" pitchFamily="34" charset="0"/>
              <a:buChar char="•"/>
            </a:pPr>
            <a:r>
              <a:rPr lang="en-US" b="0" dirty="0"/>
              <a:t>The majority of every dollar goes directly to programs that serve families and advance our mission.</a:t>
            </a:r>
          </a:p>
          <a:p>
            <a:pPr marL="628650" lvl="1" indent="-171450">
              <a:buFont typeface="Arial" panose="020B0604020202020204" pitchFamily="34" charset="0"/>
              <a:buChar char="•"/>
            </a:pPr>
            <a:r>
              <a:rPr lang="en-US" b="0" dirty="0"/>
              <a:t>A small portion, roughly 22 cents, covers Fill the Boot supplies, shirts, and other materials needed to run the program.</a:t>
            </a:r>
          </a:p>
          <a:p>
            <a:pPr marL="171450" indent="-171450">
              <a:buFont typeface="Arial" panose="020B0604020202020204" pitchFamily="34" charset="0"/>
              <a:buChar char="•"/>
            </a:pPr>
            <a:r>
              <a:rPr lang="en-US" b="0" dirty="0"/>
              <a:t>In other words, most of the money raised through Fill the Boot and donations goes straight to helping families, funding research, care centers, camps, scholarships, and community support.</a:t>
            </a:r>
          </a:p>
          <a:p>
            <a:pPr marL="171450" indent="-171450">
              <a:buFont typeface="Arial" panose="020B0604020202020204" pitchFamily="34" charset="0"/>
              <a:buChar char="•"/>
            </a:pPr>
            <a:r>
              <a:rPr lang="en-US" b="0" dirty="0"/>
              <a:t>This transparency is one reason fire fighters trust MDA as a partner—you can see the impact of every dollar in action.</a:t>
            </a:r>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028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544E-7D0C-2403-EF54-8ADE5B8C7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3EC8C-5E3B-7BF1-03E0-51A156D6D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232B5-DE5F-C7BE-B2DA-ABE0E093C2C5}"/>
              </a:ext>
            </a:extLst>
          </p:cNvPr>
          <p:cNvSpPr>
            <a:spLocks noGrp="1"/>
          </p:cNvSpPr>
          <p:nvPr>
            <p:ph type="body" idx="1"/>
          </p:nvPr>
        </p:nvSpPr>
        <p:spPr/>
        <p:txBody>
          <a:bodyPr/>
          <a:lstStyle/>
          <a:p>
            <a:pPr marL="171450" indent="-171450">
              <a:buFontTx/>
              <a:buChar char="-"/>
            </a:pPr>
            <a:endParaRPr lang="en-US" b="0" dirty="0"/>
          </a:p>
        </p:txBody>
      </p:sp>
      <p:sp>
        <p:nvSpPr>
          <p:cNvPr id="4" name="Slide Number Placeholder 3">
            <a:extLst>
              <a:ext uri="{FF2B5EF4-FFF2-40B4-BE49-F238E27FC236}">
                <a16:creationId xmlns:a16="http://schemas.microsoft.com/office/drawing/2014/main" id="{FCB02019-A541-6AF8-8236-0502E9A400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6325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C1A35-B545-FD28-7740-0C6335424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C278E-E750-ED20-0A5E-A3F25FCB2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99051-4EFF-EF4D-7FC2-A40C66AA4F12}"/>
              </a:ext>
            </a:extLst>
          </p:cNvPr>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a:extLst>
              <a:ext uri="{FF2B5EF4-FFF2-40B4-BE49-F238E27FC236}">
                <a16:creationId xmlns:a16="http://schemas.microsoft.com/office/drawing/2014/main" id="{8E722AB4-2C2F-F38D-ED43-B65BF8274F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3CE93-8BDF-6448-B8FF-679A190B31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207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Traditional Boot Drive:</a:t>
            </a:r>
          </a:p>
          <a:p>
            <a:r>
              <a:rPr lang="en-US" dirty="0"/>
              <a:t>Intersections or Storefronts</a:t>
            </a:r>
          </a:p>
          <a:p>
            <a:r>
              <a:rPr lang="en-US" dirty="0"/>
              <a:t>On or Off Duty </a:t>
            </a:r>
          </a:p>
          <a:p>
            <a:endParaRPr lang="en-US" dirty="0"/>
          </a:p>
          <a:p>
            <a:endParaRPr lang="en-US" dirty="0"/>
          </a:p>
          <a:p>
            <a:r>
              <a:rPr lang="en-US" dirty="0"/>
              <a:t>Sporting Events</a:t>
            </a:r>
          </a:p>
          <a:p>
            <a:pPr marL="171450" indent="-171450">
              <a:buFont typeface="Arial" panose="020B0604020202020204" pitchFamily="34" charset="0"/>
              <a:buChar char="•"/>
            </a:pPr>
            <a:r>
              <a:rPr lang="en-US" dirty="0"/>
              <a:t>Local Hockey Teams</a:t>
            </a:r>
          </a:p>
          <a:p>
            <a:pPr marL="171450" indent="-171450">
              <a:buFont typeface="Arial" panose="020B0604020202020204" pitchFamily="34" charset="0"/>
              <a:buChar char="•"/>
            </a:pPr>
            <a:r>
              <a:rPr lang="en-US" dirty="0"/>
              <a:t>MLB/ NFL Games</a:t>
            </a:r>
          </a:p>
          <a:p>
            <a:endParaRPr lang="en-US" dirty="0"/>
          </a:p>
          <a:p>
            <a:r>
              <a:rPr lang="en-US" dirty="0"/>
              <a:t>Community Events</a:t>
            </a:r>
          </a:p>
          <a:p>
            <a:pPr marL="171450" indent="-171450">
              <a:buFont typeface="Arial" panose="020B0604020202020204" pitchFamily="34" charset="0"/>
              <a:buChar char="•"/>
            </a:pPr>
            <a:r>
              <a:rPr lang="en-US" dirty="0"/>
              <a:t>Pancake Breakfasts</a:t>
            </a:r>
          </a:p>
          <a:p>
            <a:pPr marL="171450" indent="-171450">
              <a:buFont typeface="Arial" panose="020B0604020202020204" pitchFamily="34" charset="0"/>
              <a:buChar char="•"/>
            </a:pPr>
            <a:r>
              <a:rPr lang="en-US" dirty="0"/>
              <a:t>Concerts</a:t>
            </a:r>
          </a:p>
          <a:p>
            <a:pPr marL="171450" indent="-171450">
              <a:buFont typeface="Arial" panose="020B0604020202020204" pitchFamily="34" charset="0"/>
              <a:buChar char="•"/>
            </a:pPr>
            <a:r>
              <a:rPr lang="en-US" dirty="0"/>
              <a:t>Spaghetti Dinners</a:t>
            </a:r>
          </a:p>
          <a:p>
            <a:pPr marL="171450" indent="-171450">
              <a:buFont typeface="Arial" panose="020B0604020202020204" pitchFamily="34" charset="0"/>
              <a:buChar char="•"/>
            </a:pPr>
            <a:r>
              <a:rPr lang="en-US" dirty="0"/>
              <a:t>Parades​</a:t>
            </a:r>
          </a:p>
          <a:p>
            <a:pPr marL="171450" indent="-171450">
              <a:buFont typeface="Arial" panose="020B0604020202020204" pitchFamily="34" charset="0"/>
              <a:buChar char="•"/>
            </a:pPr>
            <a:r>
              <a:rPr lang="en-US" dirty="0"/>
              <a:t>Breweries​</a:t>
            </a:r>
          </a:p>
          <a:p>
            <a:pPr marL="171450" indent="-171450">
              <a:buFont typeface="Arial" panose="020B0604020202020204" pitchFamily="34" charset="0"/>
              <a:buChar char="•"/>
            </a:pPr>
            <a:r>
              <a:rPr lang="en-US" dirty="0"/>
              <a:t>Bags Tournaments</a:t>
            </a:r>
          </a:p>
          <a:p>
            <a:endParaRPr lang="en-US" dirty="0"/>
          </a:p>
          <a:p>
            <a:r>
              <a:rPr lang="en-US" dirty="0"/>
              <a:t>Get Creative – no one knows their community like they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631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List the Top 10</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2740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Identify a coordinator – if needed- a few places to look: </a:t>
            </a:r>
          </a:p>
          <a:p>
            <a:pPr marL="171450" indent="-171450">
              <a:buFont typeface="Arial" panose="020B0604020202020204" pitchFamily="34" charset="0"/>
              <a:buChar char="•"/>
            </a:pPr>
            <a:r>
              <a:rPr lang="en-US" dirty="0"/>
              <a:t>Add to </a:t>
            </a:r>
            <a:r>
              <a:rPr lang="en-US" dirty="0" err="1"/>
              <a:t>Eboard</a:t>
            </a:r>
            <a:r>
              <a:rPr lang="en-US" dirty="0"/>
              <a:t> member duties – ex. Treasurer </a:t>
            </a:r>
          </a:p>
          <a:p>
            <a:pPr marL="171450" indent="-171450">
              <a:buFont typeface="Arial" panose="020B0604020202020204" pitchFamily="34" charset="0"/>
              <a:buChar char="•"/>
            </a:pPr>
            <a:r>
              <a:rPr lang="en-US" dirty="0"/>
              <a:t>Add to new member duties- great way to get rookie involved </a:t>
            </a:r>
          </a:p>
          <a:p>
            <a:endParaRPr lang="en-US" dirty="0"/>
          </a:p>
          <a:p>
            <a:r>
              <a:rPr lang="en-US" dirty="0"/>
              <a:t>2. Connect with us </a:t>
            </a:r>
          </a:p>
          <a:p>
            <a:pPr marL="171450" indent="-171450">
              <a:buFont typeface="Arial" panose="020B0604020202020204" pitchFamily="34" charset="0"/>
              <a:buChar char="•"/>
            </a:pPr>
            <a:r>
              <a:rPr lang="en-US" dirty="0"/>
              <a:t>Once you have a plan for your collection, let us know so we can get the ball rolling on any other items including:</a:t>
            </a:r>
          </a:p>
          <a:p>
            <a:pPr marL="171450" indent="-171450">
              <a:buFont typeface="Arial" panose="020B0604020202020204" pitchFamily="34" charset="0"/>
              <a:buChar char="•"/>
            </a:pPr>
            <a:r>
              <a:rPr lang="en-US" dirty="0"/>
              <a:t>Permits </a:t>
            </a:r>
          </a:p>
          <a:p>
            <a:pPr marL="171450" indent="-171450">
              <a:buFont typeface="Arial" panose="020B0604020202020204" pitchFamily="34" charset="0"/>
              <a:buChar char="•"/>
            </a:pPr>
            <a:r>
              <a:rPr lang="en-US" dirty="0"/>
              <a:t>Supplies </a:t>
            </a:r>
          </a:p>
          <a:p>
            <a:pPr marL="171450" indent="-171450">
              <a:buFont typeface="Arial" panose="020B0604020202020204" pitchFamily="34" charset="0"/>
              <a:buChar char="•"/>
            </a:pPr>
            <a:r>
              <a:rPr lang="en-US" dirty="0"/>
              <a:t>Communication plans </a:t>
            </a:r>
          </a:p>
          <a:p>
            <a:endParaRPr lang="en-US" dirty="0"/>
          </a:p>
          <a:p>
            <a:r>
              <a:rPr lang="en-US" dirty="0"/>
              <a:t>3. Set collection dates/locations</a:t>
            </a:r>
          </a:p>
          <a:p>
            <a:pPr marL="171450" indent="-171450">
              <a:buFont typeface="Arial" panose="020B0604020202020204" pitchFamily="34" charset="0"/>
              <a:buChar char="•"/>
            </a:pPr>
            <a:r>
              <a:rPr lang="en-US" dirty="0"/>
              <a:t>Points to consider:</a:t>
            </a:r>
          </a:p>
          <a:p>
            <a:pPr marL="171450" indent="-171450">
              <a:buFont typeface="Arial" panose="020B0604020202020204" pitchFamily="34" charset="0"/>
              <a:buChar char="•"/>
            </a:pPr>
            <a:r>
              <a:rPr lang="en-US" dirty="0"/>
              <a:t>For fill the boot, will you be collection on the street? Or in front of stores?</a:t>
            </a:r>
          </a:p>
          <a:p>
            <a:pPr marL="171450" indent="-171450">
              <a:buFont typeface="Arial" panose="020B0604020202020204" pitchFamily="34" charset="0"/>
              <a:buChar char="•"/>
            </a:pPr>
            <a:r>
              <a:rPr lang="en-US" dirty="0"/>
              <a:t>Will you be collecting, on duty or off duty? </a:t>
            </a:r>
          </a:p>
          <a:p>
            <a:pPr marL="171450" indent="-171450">
              <a:buFont typeface="Arial" panose="020B0604020202020204" pitchFamily="34" charset="0"/>
              <a:buChar char="•"/>
            </a:pPr>
            <a:r>
              <a:rPr lang="en-US" dirty="0"/>
              <a:t>Whose permission will you need – Chief, admin, permits. </a:t>
            </a:r>
          </a:p>
          <a:p>
            <a:pPr marL="171450" indent="-171450">
              <a:buFont typeface="Arial" panose="020B0604020202020204" pitchFamily="34" charset="0"/>
              <a:buChar char="•"/>
            </a:pPr>
            <a:r>
              <a:rPr lang="en-US" dirty="0"/>
              <a:t>Feel free to reach out if you need help determining dates and locations.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621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EC95-0E2B-0605-EC08-73FC4EE75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BE947-9D58-5707-5D05-7E8F65826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43171-7681-511B-FDCD-377CBA7E5C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3678EA-4F86-F4C5-0976-4C214411DF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3CE93-8BDF-6448-B8FF-679A190B31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917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59D49-5F4F-4C98-270F-635291F95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F8A4D-66BF-70B9-7930-EBA9023FB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2DE87-1A49-3233-ADF0-89E89968FE13}"/>
              </a:ext>
            </a:extLst>
          </p:cNvPr>
          <p:cNvSpPr>
            <a:spLocks noGrp="1"/>
          </p:cNvSpPr>
          <p:nvPr>
            <p:ph type="body" idx="1"/>
          </p:nvPr>
        </p:nvSpPr>
        <p:spPr/>
        <p:txBody>
          <a:bodyPr/>
          <a:lstStyle/>
          <a:p>
            <a:pPr marL="171450" indent="-171450">
              <a:buFont typeface="Arial" panose="020B0604020202020204" pitchFamily="34" charset="0"/>
              <a:buChar char="•"/>
            </a:pPr>
            <a:r>
              <a:rPr lang="en-US" dirty="0"/>
              <a:t>Intros, growing team, </a:t>
            </a:r>
            <a:r>
              <a:rPr lang="en-US" dirty="0" err="1"/>
              <a:t>etc</a:t>
            </a:r>
            <a:endParaRPr lang="en-US" dirty="0"/>
          </a:p>
          <a:p>
            <a:pPr marL="171450" indent="-171450">
              <a:buFont typeface="Arial" panose="020B0604020202020204" pitchFamily="34" charset="0"/>
              <a:buChar char="•"/>
            </a:pPr>
            <a:r>
              <a:rPr lang="en-US" dirty="0"/>
              <a:t>You can delete any contact photo/name/title that isn’t needed</a:t>
            </a:r>
          </a:p>
          <a:p>
            <a:pPr marL="171450" indent="-171450">
              <a:buFont typeface="Arial" panose="020B0604020202020204" pitchFamily="34" charset="0"/>
              <a:buChar char="•"/>
            </a:pPr>
            <a:r>
              <a:rPr lang="en-US" dirty="0"/>
              <a:t>Even if you are solo – this might be a good slide to include and highlight your AD, SD, VP, District Coordinator, State Coordinator, </a:t>
            </a:r>
            <a:r>
              <a:rPr lang="en-US" dirty="0" err="1"/>
              <a:t>etc</a:t>
            </a:r>
            <a:r>
              <a:rPr lang="en-US" dirty="0"/>
              <a:t>… anyone you want your audience to be familiar with</a:t>
            </a:r>
          </a:p>
          <a:p>
            <a:pPr marL="171450" indent="-171450">
              <a:buFont typeface="Arial" panose="020B0604020202020204" pitchFamily="34" charset="0"/>
              <a:buChar char="•"/>
            </a:pPr>
            <a:r>
              <a:rPr lang="en-US" dirty="0"/>
              <a:t>Introduce District Coordinator here if appropriate</a:t>
            </a:r>
          </a:p>
          <a:p>
            <a:pPr marL="800100" lvl="1" indent="-342900" algn="l">
              <a:buFont typeface="Arial" panose="020B0604020202020204" pitchFamily="34" charset="0"/>
              <a:buChar char="•"/>
            </a:pPr>
            <a:r>
              <a:rPr lang="en-US" dirty="0"/>
              <a:t>Committed to supporting Fill the Boot success across the district</a:t>
            </a:r>
          </a:p>
          <a:p>
            <a:pPr marL="800100" lvl="1" indent="-342900" algn="l">
              <a:buFont typeface="Arial" panose="020B0604020202020204" pitchFamily="34" charset="0"/>
              <a:buChar char="•"/>
            </a:pPr>
            <a:r>
              <a:rPr lang="en-US" dirty="0"/>
              <a:t>Provides guidance, support, and best practices to ensure successful events</a:t>
            </a:r>
          </a:p>
          <a:p>
            <a:pPr marL="800100" lvl="1" indent="-342900" algn="l">
              <a:buFont typeface="Arial" panose="020B0604020202020204" pitchFamily="34" charset="0"/>
              <a:buChar char="•"/>
            </a:pPr>
            <a:r>
              <a:rPr lang="en-US" dirty="0"/>
              <a:t>Helps fire fighters make the biggest impact for MDA families in their communities</a:t>
            </a:r>
          </a:p>
          <a:p>
            <a:endParaRPr lang="en-US" dirty="0"/>
          </a:p>
          <a:p>
            <a:endParaRPr lang="en-US" dirty="0"/>
          </a:p>
        </p:txBody>
      </p:sp>
      <p:sp>
        <p:nvSpPr>
          <p:cNvPr id="4" name="Slide Number Placeholder 3">
            <a:extLst>
              <a:ext uri="{FF2B5EF4-FFF2-40B4-BE49-F238E27FC236}">
                <a16:creationId xmlns:a16="http://schemas.microsoft.com/office/drawing/2014/main" id="{EBBA1A9D-CAA6-0723-EE0C-490A9A0F1B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3CE93-8BDF-6448-B8FF-679A190B31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808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372BB-3E41-7241-54C5-E04E87485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1F225-EE1F-9445-C982-094388681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4370E-17AC-9222-4BDF-9C0F0E77458E}"/>
              </a:ext>
            </a:extLst>
          </p:cNvPr>
          <p:cNvSpPr>
            <a:spLocks noGrp="1"/>
          </p:cNvSpPr>
          <p:nvPr>
            <p:ph type="body" idx="1"/>
          </p:nvPr>
        </p:nvSpPr>
        <p:spPr/>
        <p:txBody>
          <a:bodyPr/>
          <a:lstStyle/>
          <a:p>
            <a:pPr marL="0" indent="0">
              <a:buFont typeface="Arial" panose="020B0604020202020204" pitchFamily="34" charset="0"/>
              <a:buNone/>
            </a:pPr>
            <a:r>
              <a:rPr lang="en-US" b="0" dirty="0"/>
              <a:t>Angel Speak?</a:t>
            </a:r>
          </a:p>
        </p:txBody>
      </p:sp>
      <p:sp>
        <p:nvSpPr>
          <p:cNvPr id="4" name="Slide Number Placeholder 3">
            <a:extLst>
              <a:ext uri="{FF2B5EF4-FFF2-40B4-BE49-F238E27FC236}">
                <a16:creationId xmlns:a16="http://schemas.microsoft.com/office/drawing/2014/main" id="{9DC6EFC9-5C65-CBD8-17C5-E4F4AE9EA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3CE93-8BDF-6448-B8FF-679A190B31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51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7B263-0147-F780-E771-2A5ABA8ED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50EF3-190A-8D3D-7245-9BA2B5F88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5B37A-3084-76C2-5592-D9E393D553FC}"/>
              </a:ext>
            </a:extLst>
          </p:cNvPr>
          <p:cNvSpPr>
            <a:spLocks noGrp="1"/>
          </p:cNvSpPr>
          <p:nvPr>
            <p:ph type="body" idx="1"/>
          </p:nvPr>
        </p:nvSpPr>
        <p:spPr/>
        <p:txBody>
          <a:bodyPr/>
          <a:lstStyle/>
          <a:p>
            <a:r>
              <a:rPr lang="en-US" b="1"/>
              <a:t>Tradition: </a:t>
            </a:r>
            <a:r>
              <a:rPr lang="en-US"/>
              <a:t>MDA is the IAFF charity of choice. And has committed to work until a cure is found. </a:t>
            </a:r>
          </a:p>
          <a:p>
            <a:r>
              <a:rPr lang="en-US" b="1"/>
              <a:t>Easy, turnkey program</a:t>
            </a:r>
            <a:r>
              <a:rPr lang="en-US"/>
              <a:t>: We’ll talk more about available supplies in a minute </a:t>
            </a:r>
          </a:p>
          <a:p>
            <a:r>
              <a:rPr lang="en-US" b="1"/>
              <a:t>Great public relations</a:t>
            </a:r>
            <a:r>
              <a:rPr lang="en-US"/>
              <a:t>: It’s a fun way to interreact with public when it’s not the worst day of their lives </a:t>
            </a:r>
          </a:p>
          <a:p>
            <a:r>
              <a:rPr lang="en-US" b="1"/>
              <a:t>Competition</a:t>
            </a:r>
            <a:r>
              <a:rPr lang="en-US"/>
              <a:t>: Any body here competitive? Channel that drive to win into a competition with another station/local/department. </a:t>
            </a:r>
          </a:p>
          <a:p>
            <a:r>
              <a:rPr lang="en-US" b="1"/>
              <a:t>Altruism</a:t>
            </a:r>
            <a:r>
              <a:rPr lang="en-US"/>
              <a:t>: Many of you became fire fighters because you wanted to help people – this is another great way to help! </a:t>
            </a:r>
          </a:p>
          <a:p>
            <a:r>
              <a:rPr lang="en-US" b="1"/>
              <a:t>Comradery</a:t>
            </a:r>
            <a:r>
              <a:rPr lang="en-US"/>
              <a:t>: Allows you to bond with coworkers over a great cause </a:t>
            </a:r>
          </a:p>
          <a:p>
            <a:r>
              <a:rPr lang="en-US" b="1"/>
              <a:t>Personal Connection: </a:t>
            </a:r>
            <a:r>
              <a:rPr lang="en-US"/>
              <a:t>Maybe you know someone affected by NMD. This is a great way to fight back. </a:t>
            </a:r>
          </a:p>
          <a:p>
            <a:endParaRPr lang="en-US"/>
          </a:p>
        </p:txBody>
      </p:sp>
      <p:sp>
        <p:nvSpPr>
          <p:cNvPr id="4" name="Slide Number Placeholder 3">
            <a:extLst>
              <a:ext uri="{FF2B5EF4-FFF2-40B4-BE49-F238E27FC236}">
                <a16:creationId xmlns:a16="http://schemas.microsoft.com/office/drawing/2014/main" id="{053E0FD5-5BF4-9515-5DBA-B5BDF6E327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114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66360-3194-D1A2-A3AB-F9B0A48BC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ABA68-8ACE-BF05-4D8E-C86445058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1ADCB-C530-F36A-2CAB-FF91B80CC5D1}"/>
              </a:ext>
            </a:extLst>
          </p:cNvPr>
          <p:cNvSpPr>
            <a:spLocks noGrp="1"/>
          </p:cNvSpPr>
          <p:nvPr>
            <p:ph type="body" idx="1"/>
          </p:nvPr>
        </p:nvSpPr>
        <p:spPr/>
        <p:txBody>
          <a:bodyPr/>
          <a:lstStyle/>
          <a:p>
            <a:r>
              <a:rPr lang="en-US" b="1" dirty="0"/>
              <a:t>1952:</a:t>
            </a:r>
            <a:br>
              <a:rPr lang="en-US" dirty="0"/>
            </a:br>
            <a:r>
              <a:rPr lang="en-US" dirty="0"/>
              <a:t>In 1952, Charles Crowley walked into a Boston firehouse looking for help for his two sons who were living with Duchenne muscular dystrophy. At the time, families had very few resources or answers, and he turned to fire fighters for support.</a:t>
            </a:r>
          </a:p>
          <a:p>
            <a:r>
              <a:rPr lang="en-US" b="1" dirty="0"/>
              <a:t>Fire fighter leadership:</a:t>
            </a:r>
            <a:br>
              <a:rPr lang="en-US" dirty="0"/>
            </a:br>
            <a:r>
              <a:rPr lang="en-US" dirty="0"/>
              <a:t>George Graney, President of IAFF Local 718, listened to the family’s story and invited Crowley to speak at a union meeting, creating space for fire fighters to hear directly from a family in need.</a:t>
            </a:r>
          </a:p>
          <a:p>
            <a:r>
              <a:rPr lang="en-US" b="1" dirty="0"/>
              <a:t>Fire fighters act:</a:t>
            </a:r>
            <a:br>
              <a:rPr lang="en-US" dirty="0"/>
            </a:br>
            <a:r>
              <a:rPr lang="en-US" dirty="0"/>
              <a:t>Moved by the story, 20 fire fighters went out into the community and raised $5,000, which was a remarkable amount in 1952 and demonstrated immediate, hands-on support.</a:t>
            </a:r>
          </a:p>
          <a:p>
            <a:r>
              <a:rPr lang="en-US" b="1" dirty="0"/>
              <a:t>1954:</a:t>
            </a:r>
            <a:br>
              <a:rPr lang="en-US" dirty="0"/>
            </a:br>
            <a:r>
              <a:rPr lang="en-US" dirty="0"/>
              <a:t>Two years later, at the IAFF Convention, delegates unanimously committed fire fighters nationwide to fundraising for families living with neuromuscular disease, officially launching the IAFF–MDA partnership.</a:t>
            </a:r>
          </a:p>
          <a:p>
            <a:pPr marL="857250" marR="0" lvl="1" indent="-285750" algn="l" defTabSz="914400">
              <a:lnSpc>
                <a:spcPct val="115000"/>
              </a:lnSpc>
              <a:spcBef>
                <a:spcPts val="0"/>
              </a:spcBef>
              <a:spcAft>
                <a:spcPts val="0"/>
              </a:spcAft>
              <a:buClrTx/>
              <a:buSzTx/>
              <a:buFont typeface="Arial" panose="020B0604020202020204" pitchFamily="34" charset="0"/>
              <a:buChar char="•"/>
              <a:tabLst/>
              <a:defRPr/>
            </a:pPr>
            <a:endParaRPr lang="en-US" sz="2000" u="none" strike="noStrike" kern="1200" cap="none" spc="0" normalizeH="0" baseline="0" noProof="0" dirty="0">
              <a:ln>
                <a:noFill/>
              </a:ln>
              <a:solidFill>
                <a:prstClr val="black"/>
              </a:solidFill>
              <a:effectLst/>
              <a:uLnTx/>
              <a:uFillTx/>
              <a:latin typeface="Heebo" pitchFamily="2" charset="-79"/>
              <a:cs typeface="Heebo" pitchFamily="2" charset="-79"/>
            </a:endParaRPr>
          </a:p>
        </p:txBody>
      </p:sp>
      <p:sp>
        <p:nvSpPr>
          <p:cNvPr id="4" name="Slide Number Placeholder 3">
            <a:extLst>
              <a:ext uri="{FF2B5EF4-FFF2-40B4-BE49-F238E27FC236}">
                <a16:creationId xmlns:a16="http://schemas.microsoft.com/office/drawing/2014/main" id="{82A112F2-DC65-CCDA-77F7-36023A1964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186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This slide highlights the six core areas where MDA makes an impact for families and individuals living with neuromuscular diseases.</a:t>
            </a:r>
          </a:p>
          <a:p>
            <a:pPr marL="171450" indent="-171450">
              <a:buFont typeface="Arial" panose="020B0604020202020204" pitchFamily="34" charset="0"/>
              <a:buChar char="•"/>
            </a:pPr>
            <a:r>
              <a:rPr lang="en-US" sz="1000" dirty="0"/>
              <a:t>Speak to any State Specific Mission Metrics on this slide: </a:t>
            </a:r>
            <a:r>
              <a:rPr lang="en-US" dirty="0">
                <a:hlinkClick r:id="rId3"/>
              </a:rPr>
              <a:t>Mission Metrics</a:t>
            </a:r>
            <a:endParaRPr lang="en-US" sz="1000" dirty="0"/>
          </a:p>
          <a:p>
            <a:pPr lvl="1" indent="-171450">
              <a:buFont typeface="Courier New" panose="020B0604020202020204" pitchFamily="34" charset="0"/>
              <a:buChar char="o"/>
            </a:pPr>
            <a:r>
              <a:rPr lang="en-US" dirty="0"/>
              <a:t>Research = 30 treatments in last ten years, 6 in 2025</a:t>
            </a:r>
          </a:p>
          <a:p>
            <a:pPr lvl="1" indent="-171450">
              <a:buFont typeface="Courier New" panose="020B0604020202020204" pitchFamily="34" charset="0"/>
              <a:buChar char="o"/>
            </a:pPr>
            <a:r>
              <a:rPr lang="en-US" dirty="0"/>
              <a:t>Advocacy = Newborn Screening</a:t>
            </a:r>
          </a:p>
          <a:p>
            <a:pPr lvl="1" indent="-171450">
              <a:buFont typeface="Courier New" panose="020B0604020202020204" pitchFamily="34" charset="0"/>
              <a:buChar char="o"/>
            </a:pPr>
            <a:r>
              <a:rPr lang="en-US" dirty="0"/>
              <a:t>Access to Care = Care Centers</a:t>
            </a:r>
          </a:p>
          <a:p>
            <a:pPr lvl="1" indent="-171450">
              <a:buFont typeface="Courier New" panose="020B0604020202020204" pitchFamily="34" charset="0"/>
              <a:buChar char="o"/>
            </a:pPr>
            <a:r>
              <a:rPr lang="en-US" dirty="0"/>
              <a:t>Recreation = Camp/Family Getaways</a:t>
            </a:r>
          </a:p>
          <a:p>
            <a:pPr lvl="1" indent="-171450">
              <a:buFont typeface="Courier New" panose="020B0604020202020204" pitchFamily="34" charset="0"/>
              <a:buChar char="o"/>
            </a:pPr>
            <a:r>
              <a:rPr lang="en-US" dirty="0"/>
              <a:t>Education = Resource Center, MDA Connect, Engage Seminars,</a:t>
            </a:r>
          </a:p>
          <a:p>
            <a:pPr lvl="1" indent="-171450">
              <a:buFont typeface="Courier New" panose="020B0604020202020204" pitchFamily="34" charset="0"/>
              <a:buChar char="o"/>
            </a:pPr>
            <a:r>
              <a:rPr lang="en-US" dirty="0"/>
              <a:t>Engagement = Muscle Walk, Family Events, Peer Connections, Community Groups</a:t>
            </a:r>
          </a:p>
          <a:p>
            <a:pPr marL="171450" indent="-171450">
              <a:buFont typeface="Arial" panose="020B0604020202020204" pitchFamily="34" charset="0"/>
              <a:buChar char="•"/>
            </a:pPr>
            <a:r>
              <a:rPr lang="en-US" sz="1000" b="1" dirty="0"/>
              <a:t>Research:</a:t>
            </a:r>
            <a:r>
              <a:rPr lang="en-US" sz="1000" dirty="0"/>
              <a:t> We invest in cutting-edge science to discover new treatments and therapies. Since 2016, over 30 new therapies have been approved for families because of MDA-supported research.</a:t>
            </a:r>
          </a:p>
          <a:p>
            <a:pPr marL="171450" indent="-171450">
              <a:buFont typeface="Arial" panose="020B0604020202020204" pitchFamily="34" charset="0"/>
              <a:buChar char="•"/>
            </a:pPr>
            <a:r>
              <a:rPr lang="en-US" sz="1000" b="1" dirty="0"/>
              <a:t>Advocacy:</a:t>
            </a:r>
            <a:r>
              <a:rPr lang="en-US" sz="1000" dirty="0"/>
              <a:t> We raise awareness and influence policies at the local, state, and federal levels to improve care and resources. For example, we helped add Duchenne muscular dystrophy to the federal newborn screening panel.</a:t>
            </a:r>
          </a:p>
          <a:p>
            <a:pPr marL="171450" indent="-171450">
              <a:buFont typeface="Arial" panose="020B0604020202020204" pitchFamily="34" charset="0"/>
              <a:buChar char="•"/>
            </a:pPr>
            <a:r>
              <a:rPr lang="en-US" sz="1000" b="1" dirty="0"/>
              <a:t>Access to Care:</a:t>
            </a:r>
            <a:r>
              <a:rPr lang="en-US" sz="1000" dirty="0"/>
              <a:t> We connect families with clinics, specialists, and programs to ensure people get the care they need when they need it. Personalize it to the state</a:t>
            </a:r>
          </a:p>
          <a:p>
            <a:pPr marL="171450" indent="-171450">
              <a:buFont typeface="Arial" panose="020B0604020202020204" pitchFamily="34" charset="0"/>
              <a:buChar char="•"/>
            </a:pPr>
            <a:r>
              <a:rPr lang="en-US" sz="1000" b="1" dirty="0"/>
              <a:t>Recreation:</a:t>
            </a:r>
            <a:r>
              <a:rPr lang="en-US" sz="1000" dirty="0"/>
              <a:t> Our summer camps, programs, and events give kids and adults a chance to just be themselves—have fun, make friends, and feel included.</a:t>
            </a:r>
          </a:p>
          <a:p>
            <a:pPr marL="171450" indent="-171450">
              <a:buFont typeface="Arial" panose="020B0604020202020204" pitchFamily="34" charset="0"/>
              <a:buChar char="•"/>
            </a:pPr>
            <a:r>
              <a:rPr lang="en-US" sz="1000" b="1" dirty="0"/>
              <a:t>Education:</a:t>
            </a:r>
            <a:r>
              <a:rPr lang="en-US" sz="1000" dirty="0"/>
              <a:t> We provide families, healthcare professionals, and communities with accurate, up-to-date information about neuromuscular diseases.</a:t>
            </a:r>
          </a:p>
          <a:p>
            <a:pPr marL="171450" indent="-171450">
              <a:buFont typeface="Arial" panose="020B0604020202020204" pitchFamily="34" charset="0"/>
              <a:buChar char="•"/>
            </a:pPr>
            <a:r>
              <a:rPr lang="en-US" sz="1000" b="1" dirty="0"/>
              <a:t>Engagement:</a:t>
            </a:r>
            <a:r>
              <a:rPr lang="en-US" sz="1000" dirty="0"/>
              <a:t> We create opportunities for families, volunteers, and supporters—like fire fighters through Fill the Boot—to get involved and make a tangible difference.</a:t>
            </a:r>
          </a:p>
          <a:p>
            <a:pPr marL="171450" indent="-171450">
              <a:buFont typeface="Arial" panose="020B0604020202020204" pitchFamily="34" charset="0"/>
              <a:buChar char="•"/>
            </a:pPr>
            <a:r>
              <a:rPr lang="en-US" sz="1000" dirty="0"/>
              <a:t>Overall, these six pillars show how MDA not only fights disease but also builds a supportive community for families.</a:t>
            </a:r>
            <a:endParaRPr lang="en-US" dirty="0">
              <a:solidFill>
                <a:srgbClr val="444444"/>
              </a:solidFill>
            </a:endParaRPr>
          </a:p>
          <a:p>
            <a:pPr marL="171450" indent="-171450">
              <a:buFont typeface="Arial" panose="020B0604020202020204" pitchFamily="34" charset="0"/>
              <a:buChar char="•"/>
            </a:pPr>
            <a:r>
              <a:rPr lang="en-US" dirty="0"/>
              <a:t>The majority of every dollar goes directly to programs that serve families and advance our mission.</a:t>
            </a:r>
            <a:endParaRPr lang="en-US" dirty="0">
              <a:solidFill>
                <a:srgbClr val="444444"/>
              </a:solidFill>
            </a:endParaRPr>
          </a:p>
          <a:p>
            <a:pPr marL="628650" lvl="1" indent="-171450">
              <a:buFont typeface="Arial,Sans-Serif" panose="020B0604020202020204" pitchFamily="34" charset="0"/>
              <a:buChar char="•"/>
            </a:pPr>
            <a:r>
              <a:rPr lang="en-US" dirty="0"/>
              <a:t>73 cents from every dollar in the boot goes directly back into these programs and services</a:t>
            </a:r>
          </a:p>
          <a:p>
            <a:pPr marL="628650" lvl="1" indent="-171450">
              <a:buFont typeface="Arial,Sans-Serif" panose="020B0604020202020204" pitchFamily="34" charset="0"/>
              <a:buChar char="•"/>
            </a:pPr>
            <a:r>
              <a:rPr lang="en-US" dirty="0"/>
              <a:t>A small portion, roughly 22 cents, covers Fill the Boot supplies, shirts, and other materials needed to run the program.</a:t>
            </a:r>
            <a:endParaRPr lang="en-US" dirty="0">
              <a:solidFill>
                <a:srgbClr val="444444"/>
              </a:solidFill>
            </a:endParaRPr>
          </a:p>
          <a:p>
            <a:pPr marL="628650" lvl="1" indent="-171450">
              <a:buFont typeface="Arial,Sans-Serif" panose="020B0604020202020204" pitchFamily="34" charset="0"/>
              <a:buChar char="•"/>
            </a:pPr>
            <a:r>
              <a:rPr lang="en-US" dirty="0">
                <a:solidFill>
                  <a:srgbClr val="444444"/>
                </a:solidFill>
              </a:rPr>
              <a:t>5 cents supports operations and management</a:t>
            </a:r>
            <a:endParaRPr lang="en-US" dirty="0"/>
          </a:p>
          <a:p>
            <a:pPr marL="171450" indent="-171450">
              <a:buFont typeface="Arial,Sans-Serif" panose="020B0604020202020204" pitchFamily="34" charset="0"/>
              <a:buChar char="•"/>
            </a:pPr>
            <a:r>
              <a:rPr lang="en-US" dirty="0"/>
              <a:t>In other words, most of the money raised through Fill the Boot and donations goes straight to helping families, funding research, care centers, camps, scholarships, and community support.</a:t>
            </a:r>
            <a:endParaRPr lang="en-US" dirty="0">
              <a:solidFill>
                <a:srgbClr val="444444"/>
              </a:solidFill>
            </a:endParaRP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078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E9B2-D720-5440-994F-1A361C144445}" type="slidenum">
              <a:rPr lang="en-US" smtClean="0"/>
              <a:t>7</a:t>
            </a:fld>
            <a:endParaRPr lang="en-US"/>
          </a:p>
        </p:txBody>
      </p:sp>
    </p:spTree>
    <p:extLst>
      <p:ext uri="{BB962C8B-B14F-4D97-AF65-F5344CB8AC3E}">
        <p14:creationId xmlns:p14="http://schemas.microsoft.com/office/powerpoint/2010/main" val="678431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MDA provides comprehensive support to families nationwide, ensuring that help and resources are never far away.</a:t>
            </a:r>
          </a:p>
          <a:p>
            <a:pPr marL="171450" indent="-171450">
              <a:buFont typeface="Arial" panose="020B0604020202020204" pitchFamily="34" charset="0"/>
              <a:buChar char="•"/>
            </a:pPr>
            <a:r>
              <a:rPr lang="en-US" b="0" dirty="0"/>
              <a:t>Key programs include:</a:t>
            </a:r>
          </a:p>
          <a:p>
            <a:pPr marL="628650" lvl="1" indent="-171450">
              <a:buFont typeface="Arial" panose="020B0604020202020204" pitchFamily="34" charset="0"/>
              <a:buChar char="•"/>
            </a:pPr>
            <a:r>
              <a:rPr lang="en-US" b="0" dirty="0"/>
              <a:t>MDA Community Groups – groups where families can connect and support each other virtually.</a:t>
            </a:r>
          </a:p>
          <a:p>
            <a:pPr marL="628650" lvl="1" indent="-171450">
              <a:buFont typeface="Arial" panose="020B0604020202020204" pitchFamily="34" charset="0"/>
              <a:buChar char="•"/>
            </a:pPr>
            <a:r>
              <a:rPr lang="en-US" b="0" dirty="0"/>
              <a:t>Peer Connections – one-on-one mentorship and guidance from someone who understands the journey.</a:t>
            </a:r>
          </a:p>
          <a:p>
            <a:pPr marL="628650" lvl="1" indent="-171450">
              <a:buFont typeface="Arial" panose="020B0604020202020204" pitchFamily="34" charset="0"/>
              <a:buChar char="•"/>
            </a:pPr>
            <a:r>
              <a:rPr lang="en-US" b="0" dirty="0"/>
              <a:t>Resource Center – a central hub for information, guidance, and tools to help families navigate everything from diagnosis to care options. </a:t>
            </a:r>
            <a:r>
              <a:rPr lang="en-US" b="0" i="1" dirty="0"/>
              <a:t>(Highlight this as a primary resource for families.)</a:t>
            </a:r>
            <a:endParaRPr lang="en-US" b="0" dirty="0"/>
          </a:p>
          <a:p>
            <a:pPr marL="628650" lvl="1" indent="-171450">
              <a:buFont typeface="Arial" panose="020B0604020202020204" pitchFamily="34" charset="0"/>
              <a:buChar char="•"/>
            </a:pPr>
            <a:r>
              <a:rPr lang="en-US" b="0" dirty="0"/>
              <a:t>Gene Therapy Support Groups – specialized groups providing guidance and shared experiences for families exploring or undergoing gene therapy.</a:t>
            </a:r>
          </a:p>
          <a:p>
            <a:pPr marL="628650" lvl="1" indent="-171450">
              <a:buFont typeface="Arial" panose="020B0604020202020204" pitchFamily="34" charset="0"/>
              <a:buChar char="•"/>
            </a:pPr>
            <a:r>
              <a:rPr lang="en-US" b="0" dirty="0"/>
              <a:t>MDA Connect – a digital community platform to stay connected, ask questions, and share experiences with others in the NMD community.</a:t>
            </a:r>
          </a:p>
          <a:p>
            <a:pPr marL="171450" indent="-171450">
              <a:buFont typeface="Arial" panose="020B0604020202020204" pitchFamily="34" charset="0"/>
              <a:buChar char="•"/>
            </a:pPr>
            <a:r>
              <a:rPr lang="en-US" b="0" dirty="0"/>
              <a:t>Together, these programs ensure that families have support, guidance, and community wherever they are in the country, reinforcing that no one faces neuromuscular disease alone.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640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2C05-03B9-69ED-8BE1-24372282A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BFC38-AC46-8576-AB5C-C0C7A7B50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B0431-120A-408C-FE76-0A950088D84C}"/>
              </a:ext>
            </a:extLst>
          </p:cNvPr>
          <p:cNvSpPr>
            <a:spLocks noGrp="1"/>
          </p:cNvSpPr>
          <p:nvPr>
            <p:ph type="body" idx="1"/>
          </p:nvPr>
        </p:nvSpPr>
        <p:spPr/>
        <p:txBody>
          <a:bodyPr/>
          <a:lstStyle/>
          <a:p>
            <a:pPr marL="171450" indent="-171450">
              <a:buFont typeface="Arial" panose="020B0604020202020204" pitchFamily="34" charset="0"/>
              <a:buChar char="•"/>
            </a:pPr>
            <a:r>
              <a:rPr lang="en-US"/>
              <a:t>https://www.mda.org/press-releases/muscular-dystrophy-association-supports-national-launch-of-champion-insights-study-to-investigate#:~:text=Get%20Involved&amp;text=Muscular%20Dystrophy%20Association%20Supports%20National,Fighters%20and%20Other%20High%2DPerformance%20Populations</a:t>
            </a:r>
          </a:p>
          <a:p>
            <a:pPr marL="171450" indent="-171450">
              <a:buFont typeface="Arial" panose="020B0604020202020204" pitchFamily="34" charset="0"/>
              <a:buChar char="•"/>
            </a:pPr>
            <a:r>
              <a:rPr lang="en-US"/>
              <a:t>Champion Insights is a national research initiative led by Answer ALS, Augie’s Quest, and ALS TDI to better understand ALS risk in fire fighters and other high-performance groups.</a:t>
            </a:r>
          </a:p>
          <a:p>
            <a:pPr marL="171450" indent="-171450">
              <a:buFont typeface="Arial" panose="020B0604020202020204" pitchFamily="34" charset="0"/>
              <a:buChar char="•"/>
            </a:pPr>
            <a:r>
              <a:rPr lang="en-US"/>
              <a:t>MDA’s $200,000 investment ensures strong fire fighter representation in this research.</a:t>
            </a:r>
          </a:p>
          <a:p>
            <a:pPr marL="171450" indent="-171450">
              <a:buFont typeface="Arial" panose="020B0604020202020204" pitchFamily="34" charset="0"/>
              <a:buChar char="•"/>
            </a:pPr>
            <a:r>
              <a:rPr lang="en-US"/>
              <a:t>The at-home model helps remove common barriers like travel, scheduling, and mobility challenges.</a:t>
            </a:r>
          </a:p>
          <a:p>
            <a:pPr marL="171450" indent="-171450">
              <a:buFont typeface="Arial" panose="020B0604020202020204" pitchFamily="34" charset="0"/>
              <a:buChar char="•"/>
            </a:pPr>
            <a:r>
              <a:rPr lang="en-US"/>
              <a:t>Researchers are examining genetic traits, environmental exposures, and lifestyle factors that may contribute to increased ALS vulnerability.</a:t>
            </a:r>
          </a:p>
          <a:p>
            <a:pPr marL="171450" indent="-171450">
              <a:buFont typeface="Arial" panose="020B0604020202020204" pitchFamily="34" charset="0"/>
              <a:buChar char="•"/>
            </a:pPr>
            <a:r>
              <a:rPr lang="en-US"/>
              <a:t>While this study is independent, it reflects MDA’s broader commitment to learning more about the connection between firefighting and ALS.</a:t>
            </a:r>
          </a:p>
          <a:p>
            <a:pPr marL="171450" indent="-171450">
              <a:buFont typeface="Arial" panose="020B0604020202020204" pitchFamily="34" charset="0"/>
              <a:buChar char="•"/>
            </a:pPr>
            <a:r>
              <a:rPr lang="en-US"/>
              <a:t>That commitment includes funding projects like Champion Insights and establishing the Joint MDA–IAFF ALS Initiative in August 2024.</a:t>
            </a:r>
          </a:p>
          <a:p>
            <a:pPr marL="171450" indent="-171450">
              <a:buFont typeface="Arial" panose="020B0604020202020204" pitchFamily="34" charset="0"/>
              <a:buChar char="•"/>
            </a:pPr>
            <a:r>
              <a:rPr lang="en-US"/>
              <a:t>Together, these efforts support families and accelerate progress toward better treatments and cures.</a:t>
            </a:r>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2CF4CC12-B1D7-6867-1162-DAECCCB619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E9B2-D720-5440-994F-1A361C1444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7259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429518-CEB7-229F-CD64-7032EB74D698}"/>
              </a:ext>
            </a:extLst>
          </p:cNvPr>
          <p:cNvSpPr/>
          <p:nvPr userDrawn="1"/>
        </p:nvSpPr>
        <p:spPr>
          <a:xfrm>
            <a:off x="6096000" y="0"/>
            <a:ext cx="6096000" cy="6858000"/>
          </a:xfrm>
          <a:prstGeom prst="rect">
            <a:avLst/>
          </a:prstGeom>
          <a:solidFill>
            <a:schemeClr val="accent3"/>
          </a:solidFill>
          <a:ln w="12700">
            <a:noFill/>
          </a:ln>
        </p:spPr>
        <p:txBody>
          <a:bodyPr vert="horz" lIns="0" tIns="0" rIns="0" bIns="0" rtlCol="0" anchor="ctr">
            <a:noAutofit/>
          </a:bodyPr>
          <a:lstStyle/>
          <a:p>
            <a:pPr algn="ctr">
              <a:lnSpc>
                <a:spcPct val="110000"/>
              </a:lnSpc>
              <a:spcBef>
                <a:spcPts val="2400"/>
              </a:spcBef>
            </a:pPr>
            <a:endParaRPr lang="en-US" sz="2000" b="0" i="0">
              <a:solidFill>
                <a:srgbClr val="FFFFFF"/>
              </a:solidFill>
              <a:latin typeface="Heebo" pitchFamily="2" charset="-79"/>
              <a:cs typeface="Heebo" pitchFamily="2" charset="-79"/>
            </a:endParaRPr>
          </a:p>
        </p:txBody>
      </p:sp>
      <p:sp>
        <p:nvSpPr>
          <p:cNvPr id="39" name="Picture Placeholder 101">
            <a:extLst>
              <a:ext uri="{FF2B5EF4-FFF2-40B4-BE49-F238E27FC236}">
                <a16:creationId xmlns:a16="http://schemas.microsoft.com/office/drawing/2014/main" id="{82E47A06-F307-434C-C728-D6E9D6635B30}"/>
              </a:ext>
            </a:extLst>
          </p:cNvPr>
          <p:cNvSpPr>
            <a:spLocks noGrp="1"/>
          </p:cNvSpPr>
          <p:nvPr>
            <p:ph type="pic" sz="quarter" idx="17"/>
          </p:nvPr>
        </p:nvSpPr>
        <p:spPr>
          <a:xfrm>
            <a:off x="5566800" y="523243"/>
            <a:ext cx="6096563" cy="5777546"/>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13" name="Footer Placeholder 12">
            <a:extLst>
              <a:ext uri="{FF2B5EF4-FFF2-40B4-BE49-F238E27FC236}">
                <a16:creationId xmlns:a16="http://schemas.microsoft.com/office/drawing/2014/main" id="{04C7477F-AF2E-8B4A-E6E4-F5052D0E7D5C}"/>
              </a:ext>
            </a:extLst>
          </p:cNvPr>
          <p:cNvSpPr>
            <a:spLocks noGrp="1"/>
          </p:cNvSpPr>
          <p:nvPr>
            <p:ph type="ftr" sz="quarter" idx="11"/>
          </p:nvPr>
        </p:nvSpPr>
        <p:spPr>
          <a:xfrm>
            <a:off x="1184275" y="6384903"/>
            <a:ext cx="3657600" cy="100074"/>
          </a:xfrm>
        </p:spPr>
        <p:txBody>
          <a:bodyPr/>
          <a:lstStyle>
            <a:lvl1pPr>
              <a:defRPr>
                <a:solidFill>
                  <a:schemeClr val="bg1"/>
                </a:solidFill>
              </a:defRPr>
            </a:lvl1pPr>
          </a:lstStyle>
          <a:p>
            <a:r>
              <a:rPr lang="en-US"/>
              <a:t>© 2025. All rights reserved. Do not distribute.</a:t>
            </a:r>
          </a:p>
        </p:txBody>
      </p:sp>
      <p:sp>
        <p:nvSpPr>
          <p:cNvPr id="14" name="Slide Number Placeholder 13">
            <a:extLst>
              <a:ext uri="{FF2B5EF4-FFF2-40B4-BE49-F238E27FC236}">
                <a16:creationId xmlns:a16="http://schemas.microsoft.com/office/drawing/2014/main" id="{F6CECB37-71F4-C521-728C-BFF4F25BD41C}"/>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2" name="Title 1">
            <a:extLst>
              <a:ext uri="{FF2B5EF4-FFF2-40B4-BE49-F238E27FC236}">
                <a16:creationId xmlns:a16="http://schemas.microsoft.com/office/drawing/2014/main" id="{0E85CA64-698A-6BD0-1FB9-A8DB2FED4909}"/>
              </a:ext>
            </a:extLst>
          </p:cNvPr>
          <p:cNvSpPr>
            <a:spLocks noGrp="1"/>
          </p:cNvSpPr>
          <p:nvPr>
            <p:ph type="ctrTitle" hasCustomPrompt="1"/>
          </p:nvPr>
        </p:nvSpPr>
        <p:spPr>
          <a:xfrm>
            <a:off x="482374" y="3250708"/>
            <a:ext cx="4551963" cy="1900179"/>
          </a:xfrm>
          <a:prstGeom prst="rect">
            <a:avLst/>
          </a:prstGeom>
        </p:spPr>
        <p:txBody>
          <a:bodyPr vert="horz" wrap="square" lIns="0" tIns="0" rIns="0" bIns="0" rtlCol="0" anchor="b" anchorCtr="0">
            <a:noAutofit/>
          </a:bodyPr>
          <a:lstStyle>
            <a:lvl1pPr>
              <a:defRPr lang="en-US" sz="6200" spc="0" baseline="0" dirty="0">
                <a:solidFill>
                  <a:schemeClr val="bg1"/>
                </a:solidFill>
              </a:defRPr>
            </a:lvl1pPr>
          </a:lstStyle>
          <a:p>
            <a:pPr lvl="0"/>
            <a:r>
              <a:rPr lang="en-US"/>
              <a:t>Slide title goes here</a:t>
            </a:r>
          </a:p>
        </p:txBody>
      </p:sp>
      <p:sp>
        <p:nvSpPr>
          <p:cNvPr id="3" name="Subtitle 2">
            <a:extLst>
              <a:ext uri="{FF2B5EF4-FFF2-40B4-BE49-F238E27FC236}">
                <a16:creationId xmlns:a16="http://schemas.microsoft.com/office/drawing/2014/main" id="{EFED161F-CF5B-A03D-1851-92C323E52F24}"/>
              </a:ext>
            </a:extLst>
          </p:cNvPr>
          <p:cNvSpPr>
            <a:spLocks noGrp="1"/>
          </p:cNvSpPr>
          <p:nvPr>
            <p:ph type="subTitle" idx="1" hasCustomPrompt="1"/>
          </p:nvPr>
        </p:nvSpPr>
        <p:spPr>
          <a:xfrm>
            <a:off x="511404" y="5136764"/>
            <a:ext cx="4531448" cy="276999"/>
          </a:xfrm>
          <a:prstGeom prst="rect">
            <a:avLst/>
          </a:prstGeom>
        </p:spPr>
        <p:txBody>
          <a:bodyPr vert="horz" lIns="0" tIns="0" rIns="0" bIns="0" rtlCol="0">
            <a:noAutofit/>
          </a:bodyPr>
          <a:lstStyle>
            <a:lvl1pPr>
              <a:defRPr lang="en-US" sz="1600" b="0" i="0" cap="none" baseline="0" dirty="0">
                <a:solidFill>
                  <a:schemeClr val="bg1"/>
                </a:solidFill>
              </a:defRPr>
            </a:lvl1pPr>
          </a:lstStyle>
          <a:p>
            <a:pPr lvl="0"/>
            <a:r>
              <a:rPr lang="en-US"/>
              <a:t>Subtitle goes here if you need it</a:t>
            </a:r>
          </a:p>
        </p:txBody>
      </p:sp>
      <p:sp>
        <p:nvSpPr>
          <p:cNvPr id="7" name="Rectangle 6">
            <a:extLst>
              <a:ext uri="{FF2B5EF4-FFF2-40B4-BE49-F238E27FC236}">
                <a16:creationId xmlns:a16="http://schemas.microsoft.com/office/drawing/2014/main" id="{5E5B42ED-ECFC-E7E0-3451-3CD5A470CE83}"/>
              </a:ext>
            </a:extLst>
          </p:cNvPr>
          <p:cNvSpPr/>
          <p:nvPr userDrawn="1"/>
        </p:nvSpPr>
        <p:spPr>
          <a:xfrm>
            <a:off x="320448" y="0"/>
            <a:ext cx="2596923" cy="1371600"/>
          </a:xfrm>
          <a:prstGeom prst="rect">
            <a:avLst/>
          </a:prstGeom>
          <a:solidFill>
            <a:schemeClr val="bg1"/>
          </a:solidFill>
          <a:ln w="12700">
            <a:noFill/>
          </a:ln>
        </p:spPr>
        <p:txBody>
          <a:bodyPr vert="horz" lIns="0" tIns="0" rIns="0" bIns="0" rtlCol="0" anchor="ctr">
            <a:noAutofit/>
          </a:bodyPr>
          <a:lstStyle/>
          <a:p>
            <a:pPr algn="ctr">
              <a:lnSpc>
                <a:spcPct val="110000"/>
              </a:lnSpc>
              <a:spcBef>
                <a:spcPts val="2400"/>
              </a:spcBef>
            </a:pPr>
            <a:endParaRPr lang="en-US" sz="2000" b="0" i="0">
              <a:solidFill>
                <a:schemeClr val="bg1"/>
              </a:solidFill>
              <a:latin typeface="Heebo" pitchFamily="2" charset="-79"/>
              <a:cs typeface="Heebo" pitchFamily="2" charset="-79"/>
            </a:endParaRPr>
          </a:p>
        </p:txBody>
      </p:sp>
      <p:pic>
        <p:nvPicPr>
          <p:cNvPr id="8" name="Graphic 7">
            <a:extLst>
              <a:ext uri="{FF2B5EF4-FFF2-40B4-BE49-F238E27FC236}">
                <a16:creationId xmlns:a16="http://schemas.microsoft.com/office/drawing/2014/main" id="{44E61938-2518-56C7-6336-E3D83303B27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23243"/>
            <a:ext cx="2213964" cy="410839"/>
          </a:xfrm>
          <a:prstGeom prst="rect">
            <a:avLst/>
          </a:prstGeom>
        </p:spPr>
      </p:pic>
    </p:spTree>
    <p:extLst>
      <p:ext uri="{BB962C8B-B14F-4D97-AF65-F5344CB8AC3E}">
        <p14:creationId xmlns:p14="http://schemas.microsoft.com/office/powerpoint/2010/main" val="134378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65E5EAF8-F99F-9987-F1AD-5BA7E9B05671}"/>
              </a:ext>
            </a:extLst>
          </p:cNvPr>
          <p:cNvSpPr>
            <a:spLocks noGrp="1"/>
          </p:cNvSpPr>
          <p:nvPr>
            <p:ph type="ftr" sz="quarter" idx="15"/>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CF6CB4D7-1603-E4E7-54FD-FA4DC248C5CE}"/>
              </a:ext>
            </a:extLst>
          </p:cNvPr>
          <p:cNvSpPr>
            <a:spLocks noGrp="1"/>
          </p:cNvSpPr>
          <p:nvPr>
            <p:ph type="sldNum" sz="quarter" idx="16"/>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1" name="Title 30">
            <a:extLst>
              <a:ext uri="{FF2B5EF4-FFF2-40B4-BE49-F238E27FC236}">
                <a16:creationId xmlns:a16="http://schemas.microsoft.com/office/drawing/2014/main" id="{EBCE8624-840D-2B15-E068-733C62AC7C5D}"/>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999D088A-4C45-A833-F823-5D3475940179}"/>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2" name="Group 11">
            <a:extLst>
              <a:ext uri="{FF2B5EF4-FFF2-40B4-BE49-F238E27FC236}">
                <a16:creationId xmlns:a16="http://schemas.microsoft.com/office/drawing/2014/main" id="{E5E46225-CFBD-19F1-E800-29627080D6C6}"/>
              </a:ext>
            </a:extLst>
          </p:cNvPr>
          <p:cNvGrpSpPr/>
          <p:nvPr userDrawn="1"/>
        </p:nvGrpSpPr>
        <p:grpSpPr>
          <a:xfrm>
            <a:off x="0" y="6789227"/>
            <a:ext cx="12192000" cy="68773"/>
            <a:chOff x="-152401" y="6821424"/>
            <a:chExt cx="6858001" cy="73156"/>
          </a:xfrm>
        </p:grpSpPr>
        <p:sp>
          <p:nvSpPr>
            <p:cNvPr id="13" name="Rectangle 12">
              <a:extLst>
                <a:ext uri="{FF2B5EF4-FFF2-40B4-BE49-F238E27FC236}">
                  <a16:creationId xmlns:a16="http://schemas.microsoft.com/office/drawing/2014/main" id="{606FAE09-2E2E-D6B1-F7CD-A98BBF3DC2F7}"/>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AB34EA7-D995-29A6-9A04-1192702E7F55}"/>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A3C0920-BAAD-3D78-444C-EB4BD7A32994}"/>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5B36EAF-3FE2-B9E0-A009-511CD3BE1D55}"/>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5584BD5-553B-BB75-B13D-BB2675C0CFAA}"/>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3" name="Picture 2" descr="A logo with text on it&#10;&#10;Description automatically generated">
            <a:extLst>
              <a:ext uri="{FF2B5EF4-FFF2-40B4-BE49-F238E27FC236}">
                <a16:creationId xmlns:a16="http://schemas.microsoft.com/office/drawing/2014/main" id="{F130A5B2-6D45-EC7B-73F6-4B403FC1BF2D}"/>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20185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Top + Footer">
    <p:bg>
      <p:bgPr>
        <a:solidFill>
          <a:schemeClr val="accent1"/>
        </a:solidFill>
        <a:effectLst/>
      </p:bgPr>
    </p:bg>
    <p:spTree>
      <p:nvGrpSpPr>
        <p:cNvPr id="1" name=""/>
        <p:cNvGrpSpPr/>
        <p:nvPr/>
      </p:nvGrpSpPr>
      <p:grpSpPr>
        <a:xfrm>
          <a:off x="0" y="0"/>
          <a:ext cx="0" cy="0"/>
          <a:chOff x="0" y="0"/>
          <a:chExt cx="0" cy="0"/>
        </a:xfrm>
      </p:grpSpPr>
      <p:sp>
        <p:nvSpPr>
          <p:cNvPr id="20" name="Slide Number Placeholder 7">
            <a:extLst>
              <a:ext uri="{FF2B5EF4-FFF2-40B4-BE49-F238E27FC236}">
                <a16:creationId xmlns:a16="http://schemas.microsoft.com/office/drawing/2014/main" id="{A9CB68FE-3858-46E6-76B5-D0813A4CBAF6}"/>
              </a:ext>
            </a:extLst>
          </p:cNvPr>
          <p:cNvSpPr>
            <a:spLocks noGrp="1"/>
          </p:cNvSpPr>
          <p:nvPr>
            <p:ph type="sldNum" sz="quarter" idx="16"/>
          </p:nvPr>
        </p:nvSpPr>
        <p:spPr>
          <a:xfrm>
            <a:off x="496888" y="6385816"/>
            <a:ext cx="449262" cy="100074"/>
          </a:xfrm>
        </p:spPr>
        <p:txBody>
          <a:bodyPr/>
          <a:lstStyle>
            <a:lvl1pPr>
              <a:defRPr>
                <a:solidFill>
                  <a:schemeClr val="bg1"/>
                </a:solidFill>
              </a:defRPr>
            </a:lvl1pPr>
          </a:lstStyle>
          <a:p>
            <a:fld id="{A82C3BC0-3EBF-3C4C-A3D8-795624EBC6AA}" type="slidenum">
              <a:rPr lang="en-US" smtClean="0"/>
              <a:pPr/>
              <a:t>‹#›</a:t>
            </a:fld>
            <a:endParaRPr lang="en-US"/>
          </a:p>
        </p:txBody>
      </p:sp>
      <p:sp>
        <p:nvSpPr>
          <p:cNvPr id="2" name="Footer Placeholder 6">
            <a:extLst>
              <a:ext uri="{FF2B5EF4-FFF2-40B4-BE49-F238E27FC236}">
                <a16:creationId xmlns:a16="http://schemas.microsoft.com/office/drawing/2014/main" id="{E81548B5-FD76-676B-4D4C-9ABF1162ABCC}"/>
              </a:ext>
            </a:extLst>
          </p:cNvPr>
          <p:cNvSpPr>
            <a:spLocks noGrp="1"/>
          </p:cNvSpPr>
          <p:nvPr>
            <p:ph type="ftr" sz="quarter" idx="22"/>
          </p:nvPr>
        </p:nvSpPr>
        <p:spPr>
          <a:xfrm>
            <a:off x="1184275" y="6384903"/>
            <a:ext cx="8229600" cy="100074"/>
          </a:xfrm>
        </p:spPr>
        <p:txBody>
          <a:bodyPr/>
          <a:lstStyle>
            <a:lvl1pPr>
              <a:defRPr>
                <a:solidFill>
                  <a:schemeClr val="bg1"/>
                </a:solidFill>
              </a:defRPr>
            </a:lvl1pPr>
          </a:lstStyle>
          <a:p>
            <a:r>
              <a:rPr lang="en-US"/>
              <a:t>© 2025. All rights reserved. Do not distribute.</a:t>
            </a:r>
          </a:p>
        </p:txBody>
      </p:sp>
      <p:grpSp>
        <p:nvGrpSpPr>
          <p:cNvPr id="9" name="Group 8">
            <a:extLst>
              <a:ext uri="{FF2B5EF4-FFF2-40B4-BE49-F238E27FC236}">
                <a16:creationId xmlns:a16="http://schemas.microsoft.com/office/drawing/2014/main" id="{EA0F3A17-F6F3-E38E-B4A6-72D981C7E62D}"/>
              </a:ext>
            </a:extLst>
          </p:cNvPr>
          <p:cNvGrpSpPr/>
          <p:nvPr userDrawn="1"/>
        </p:nvGrpSpPr>
        <p:grpSpPr>
          <a:xfrm>
            <a:off x="0" y="6789227"/>
            <a:ext cx="12192000" cy="68773"/>
            <a:chOff x="-152401" y="6821424"/>
            <a:chExt cx="6858001" cy="73156"/>
          </a:xfrm>
        </p:grpSpPr>
        <p:sp>
          <p:nvSpPr>
            <p:cNvPr id="10" name="Rectangle 9">
              <a:extLst>
                <a:ext uri="{FF2B5EF4-FFF2-40B4-BE49-F238E27FC236}">
                  <a16:creationId xmlns:a16="http://schemas.microsoft.com/office/drawing/2014/main" id="{1F99E313-9468-E54F-A3B2-87506D86E76B}"/>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22BCB84-A8EF-B3DC-1BA2-443152245501}"/>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96D5CFF-60EA-A006-FB99-20CC7D8C287E}"/>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5F843A2-409B-2EA6-D520-6EBEBFE8AD10}"/>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9148C60-778B-6AB9-1B0A-BE5A6716E6D0}"/>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3" name="Picture 2" descr="A logo with text on it&#10;&#10;Description automatically generated">
            <a:extLst>
              <a:ext uri="{FF2B5EF4-FFF2-40B4-BE49-F238E27FC236}">
                <a16:creationId xmlns:a16="http://schemas.microsoft.com/office/drawing/2014/main" id="{99A2BB2C-5C17-D047-4422-D0793B1D0697}"/>
              </a:ext>
            </a:extLst>
          </p:cNvPr>
          <p:cNvPicPr>
            <a:picLocks noChangeAspect="1"/>
          </p:cNvPicPr>
          <p:nvPr userDrawn="1"/>
        </p:nvPicPr>
        <p:blipFill>
          <a:blip r:embed="rId2"/>
          <a:stretch>
            <a:fillRect/>
          </a:stretch>
        </p:blipFill>
        <p:spPr>
          <a:xfrm>
            <a:off x="421063" y="358763"/>
            <a:ext cx="864017" cy="864017"/>
          </a:xfrm>
          <a:prstGeom prst="rect">
            <a:avLst/>
          </a:prstGeom>
        </p:spPr>
      </p:pic>
    </p:spTree>
    <p:extLst>
      <p:ext uri="{BB962C8B-B14F-4D97-AF65-F5344CB8AC3E}">
        <p14:creationId xmlns:p14="http://schemas.microsoft.com/office/powerpoint/2010/main" val="183557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ue 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47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Layout 1">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FCD5F-F1B6-B0D2-7932-C30ED245D8A0}"/>
              </a:ext>
            </a:extLst>
          </p:cNvPr>
          <p:cNvSpPr>
            <a:spLocks noGrp="1"/>
          </p:cNvSpPr>
          <p:nvPr>
            <p:ph type="pic" sz="quarter" idx="15"/>
          </p:nvPr>
        </p:nvSpPr>
        <p:spPr>
          <a:xfrm>
            <a:off x="7620000" y="0"/>
            <a:ext cx="4572000" cy="6789227"/>
          </a:xfrm>
          <a:prstGeom prst="rect">
            <a:avLst/>
          </a:prstGeom>
          <a:solidFill>
            <a:schemeClr val="bg1">
              <a:lumMod val="95000"/>
            </a:schemeClr>
          </a:solidFill>
        </p:spPr>
        <p:txBody>
          <a:bodyPr vert="horz" wrap="square" lIns="0" tIns="0" rIns="0" bIns="822960" rtlCol="0" anchor="ctr" anchorCtr="1">
            <a:noAutofit/>
          </a:bodyPr>
          <a:lstStyle>
            <a:lvl1pPr>
              <a:defRPr lang="en-US" sz="1400" b="0" i="0" dirty="0">
                <a:solidFill>
                  <a:schemeClr val="tx1"/>
                </a:solidFill>
                <a:latin typeface="Arial" panose="020B0604020202020204" pitchFamily="34" charset="0"/>
              </a:defRPr>
            </a:lvl1pPr>
          </a:lstStyle>
          <a:p>
            <a:pPr lvl="0" algn="ctr"/>
            <a:endParaRPr lang="en-US"/>
          </a:p>
        </p:txBody>
      </p:sp>
      <p:sp>
        <p:nvSpPr>
          <p:cNvPr id="52" name="Footer Placeholder 51">
            <a:extLst>
              <a:ext uri="{FF2B5EF4-FFF2-40B4-BE49-F238E27FC236}">
                <a16:creationId xmlns:a16="http://schemas.microsoft.com/office/drawing/2014/main" id="{B6B9A98E-77D5-115E-73A3-9EED60D6E054}"/>
              </a:ext>
            </a:extLst>
          </p:cNvPr>
          <p:cNvSpPr>
            <a:spLocks noGrp="1"/>
          </p:cNvSpPr>
          <p:nvPr>
            <p:ph type="ftr" sz="quarter" idx="29"/>
          </p:nvPr>
        </p:nvSpPr>
        <p:spPr>
          <a:xfrm>
            <a:off x="1184275" y="6384903"/>
            <a:ext cx="4114800" cy="100074"/>
          </a:xfrm>
        </p:spPr>
        <p:txBody>
          <a:bodyPr/>
          <a:lstStyle>
            <a:lvl1pPr>
              <a:defRPr>
                <a:solidFill>
                  <a:schemeClr val="bg1"/>
                </a:solidFill>
              </a:defRPr>
            </a:lvl1pPr>
          </a:lstStyle>
          <a:p>
            <a:r>
              <a:rPr lang="en-US"/>
              <a:t>© 2025. All rights reserved. Do not distribute.</a:t>
            </a:r>
          </a:p>
        </p:txBody>
      </p:sp>
      <p:sp>
        <p:nvSpPr>
          <p:cNvPr id="53" name="Slide Number Placeholder 52">
            <a:extLst>
              <a:ext uri="{FF2B5EF4-FFF2-40B4-BE49-F238E27FC236}">
                <a16:creationId xmlns:a16="http://schemas.microsoft.com/office/drawing/2014/main" id="{9241CEDC-2AC4-A85D-BD0B-EEAD95C30CA3}"/>
              </a:ext>
            </a:extLst>
          </p:cNvPr>
          <p:cNvSpPr>
            <a:spLocks noGrp="1"/>
          </p:cNvSpPr>
          <p:nvPr>
            <p:ph type="sldNum" sz="quarter" idx="3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54" name="Text Placeholder 9">
            <a:extLst>
              <a:ext uri="{FF2B5EF4-FFF2-40B4-BE49-F238E27FC236}">
                <a16:creationId xmlns:a16="http://schemas.microsoft.com/office/drawing/2014/main" id="{273E5475-D09A-7ACD-97B6-A4F29F007FD5}"/>
              </a:ext>
            </a:extLst>
          </p:cNvPr>
          <p:cNvSpPr>
            <a:spLocks noGrp="1"/>
          </p:cNvSpPr>
          <p:nvPr>
            <p:ph type="body" sz="quarter" idx="24"/>
          </p:nvPr>
        </p:nvSpPr>
        <p:spPr>
          <a:xfrm>
            <a:off x="496888" y="1642391"/>
            <a:ext cx="5084064"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9B6DD3A7-90B4-1771-9F61-83B6C013D05D}"/>
              </a:ext>
            </a:extLst>
          </p:cNvPr>
          <p:cNvSpPr>
            <a:spLocks noGrp="1"/>
          </p:cNvSpPr>
          <p:nvPr>
            <p:ph type="body" sz="quarter" idx="27"/>
          </p:nvPr>
        </p:nvSpPr>
        <p:spPr>
          <a:xfrm>
            <a:off x="7620000" y="4781862"/>
            <a:ext cx="4572000" cy="2007365"/>
          </a:xfrm>
          <a:prstGeom prst="rect">
            <a:avLst/>
          </a:prstGeom>
          <a:gradFill>
            <a:gsLst>
              <a:gs pos="100000">
                <a:srgbClr val="000000">
                  <a:alpha val="49885"/>
                </a:srgbClr>
              </a:gs>
              <a:gs pos="0">
                <a:schemeClr val="tx1">
                  <a:alpha val="0"/>
                </a:schemeClr>
              </a:gs>
            </a:gsLst>
            <a:lin ang="5400000" scaled="0"/>
          </a:gra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2" name="Title 1">
            <a:extLst>
              <a:ext uri="{FF2B5EF4-FFF2-40B4-BE49-F238E27FC236}">
                <a16:creationId xmlns:a16="http://schemas.microsoft.com/office/drawing/2014/main" id="{2BD1F76D-ED44-1878-561A-7E8F819D75EF}"/>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B543F727-7332-2E31-478E-5C6ABC1636D2}"/>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9" name="Group 18">
            <a:extLst>
              <a:ext uri="{FF2B5EF4-FFF2-40B4-BE49-F238E27FC236}">
                <a16:creationId xmlns:a16="http://schemas.microsoft.com/office/drawing/2014/main" id="{7BEDF9E9-BDA5-2C50-0675-33BCCA4D03D2}"/>
              </a:ext>
            </a:extLst>
          </p:cNvPr>
          <p:cNvGrpSpPr/>
          <p:nvPr userDrawn="1"/>
        </p:nvGrpSpPr>
        <p:grpSpPr>
          <a:xfrm>
            <a:off x="0" y="6789227"/>
            <a:ext cx="12192000" cy="68773"/>
            <a:chOff x="-152401" y="6821424"/>
            <a:chExt cx="6858001" cy="73156"/>
          </a:xfrm>
        </p:grpSpPr>
        <p:sp>
          <p:nvSpPr>
            <p:cNvPr id="20" name="Rectangle 19">
              <a:extLst>
                <a:ext uri="{FF2B5EF4-FFF2-40B4-BE49-F238E27FC236}">
                  <a16:creationId xmlns:a16="http://schemas.microsoft.com/office/drawing/2014/main" id="{C7E6D5B2-0767-91C0-F44A-3186EA5B7A1C}"/>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DE52FFD-9E22-277D-59E1-C3D3121B76F0}"/>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FBB613CB-EE07-92C7-7027-A68397075349}"/>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313851E-F698-FB31-0DB3-03827B12240D}"/>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C7E91E0-EE61-4A4F-10F0-23E8894B189A}"/>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4" name="Picture 3" descr="A logo with text on it&#10;&#10;Description automatically generated">
            <a:extLst>
              <a:ext uri="{FF2B5EF4-FFF2-40B4-BE49-F238E27FC236}">
                <a16:creationId xmlns:a16="http://schemas.microsoft.com/office/drawing/2014/main" id="{7716BC06-B0D7-2AC3-6E52-FD5780095E78}"/>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4833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ayout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FCD5F-F1B6-B0D2-7932-C30ED245D8A0}"/>
              </a:ext>
            </a:extLst>
          </p:cNvPr>
          <p:cNvSpPr>
            <a:spLocks noGrp="1"/>
          </p:cNvSpPr>
          <p:nvPr>
            <p:ph type="pic" sz="quarter" idx="15"/>
          </p:nvPr>
        </p:nvSpPr>
        <p:spPr>
          <a:xfrm>
            <a:off x="6096001" y="0"/>
            <a:ext cx="6095998" cy="6789227"/>
          </a:xfrm>
          <a:prstGeom prst="rect">
            <a:avLst/>
          </a:prstGeom>
          <a:solidFill>
            <a:schemeClr val="bg1">
              <a:lumMod val="95000"/>
            </a:schemeClr>
          </a:solidFill>
        </p:spPr>
        <p:txBody>
          <a:bodyPr vert="horz" wrap="square" lIns="0" tIns="0" rIns="0" bIns="822960" rtlCol="0" anchor="ctr" anchorCtr="1">
            <a:noAutofit/>
          </a:bodyPr>
          <a:lstStyle>
            <a:lvl1pPr>
              <a:defRPr lang="en-US" sz="1400" b="0" i="0" dirty="0">
                <a:solidFill>
                  <a:schemeClr val="tx1"/>
                </a:solidFill>
                <a:latin typeface="Arial" panose="020B0604020202020204" pitchFamily="34" charset="0"/>
              </a:defRPr>
            </a:lvl1pPr>
          </a:lstStyle>
          <a:p>
            <a:pPr lvl="0" algn="ctr"/>
            <a:endParaRPr lang="en-US"/>
          </a:p>
        </p:txBody>
      </p:sp>
      <p:sp>
        <p:nvSpPr>
          <p:cNvPr id="52" name="Footer Placeholder 51">
            <a:extLst>
              <a:ext uri="{FF2B5EF4-FFF2-40B4-BE49-F238E27FC236}">
                <a16:creationId xmlns:a16="http://schemas.microsoft.com/office/drawing/2014/main" id="{B6B9A98E-77D5-115E-73A3-9EED60D6E054}"/>
              </a:ext>
            </a:extLst>
          </p:cNvPr>
          <p:cNvSpPr>
            <a:spLocks noGrp="1"/>
          </p:cNvSpPr>
          <p:nvPr>
            <p:ph type="ftr" sz="quarter" idx="29"/>
          </p:nvPr>
        </p:nvSpPr>
        <p:spPr>
          <a:xfrm>
            <a:off x="1184275" y="6384903"/>
            <a:ext cx="4114800" cy="100074"/>
          </a:xfrm>
        </p:spPr>
        <p:txBody>
          <a:bodyPr/>
          <a:lstStyle>
            <a:lvl1pPr>
              <a:defRPr>
                <a:solidFill>
                  <a:schemeClr val="bg1"/>
                </a:solidFill>
              </a:defRPr>
            </a:lvl1pPr>
          </a:lstStyle>
          <a:p>
            <a:r>
              <a:rPr lang="en-US"/>
              <a:t>© 2025. All rights reserved. Do not distribute.</a:t>
            </a:r>
          </a:p>
        </p:txBody>
      </p:sp>
      <p:sp>
        <p:nvSpPr>
          <p:cNvPr id="53" name="Slide Number Placeholder 52">
            <a:extLst>
              <a:ext uri="{FF2B5EF4-FFF2-40B4-BE49-F238E27FC236}">
                <a16:creationId xmlns:a16="http://schemas.microsoft.com/office/drawing/2014/main" id="{9241CEDC-2AC4-A85D-BD0B-EEAD95C30CA3}"/>
              </a:ext>
            </a:extLst>
          </p:cNvPr>
          <p:cNvSpPr>
            <a:spLocks noGrp="1"/>
          </p:cNvSpPr>
          <p:nvPr>
            <p:ph type="sldNum" sz="quarter" idx="3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54" name="Text Placeholder 9">
            <a:extLst>
              <a:ext uri="{FF2B5EF4-FFF2-40B4-BE49-F238E27FC236}">
                <a16:creationId xmlns:a16="http://schemas.microsoft.com/office/drawing/2014/main" id="{273E5475-D09A-7ACD-97B6-A4F29F007FD5}"/>
              </a:ext>
            </a:extLst>
          </p:cNvPr>
          <p:cNvSpPr>
            <a:spLocks noGrp="1"/>
          </p:cNvSpPr>
          <p:nvPr>
            <p:ph type="body" sz="quarter" idx="24"/>
          </p:nvPr>
        </p:nvSpPr>
        <p:spPr>
          <a:xfrm>
            <a:off x="496888" y="1642391"/>
            <a:ext cx="5027612"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059BF7-8C02-CD43-1D92-A4022BF419BC}"/>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735E3792-F5D5-070D-4E68-A3250F00358C}"/>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sp>
        <p:nvSpPr>
          <p:cNvPr id="4" name="Text Placeholder 10">
            <a:extLst>
              <a:ext uri="{FF2B5EF4-FFF2-40B4-BE49-F238E27FC236}">
                <a16:creationId xmlns:a16="http://schemas.microsoft.com/office/drawing/2014/main" id="{CEC800EC-904F-2F59-148E-B6A9DB5298CB}"/>
              </a:ext>
            </a:extLst>
          </p:cNvPr>
          <p:cNvSpPr>
            <a:spLocks noGrp="1"/>
          </p:cNvSpPr>
          <p:nvPr>
            <p:ph type="body" sz="quarter" idx="27"/>
          </p:nvPr>
        </p:nvSpPr>
        <p:spPr>
          <a:xfrm>
            <a:off x="6096000" y="4781862"/>
            <a:ext cx="6096000" cy="2007365"/>
          </a:xfrm>
          <a:prstGeom prst="rect">
            <a:avLst/>
          </a:prstGeom>
          <a:gradFill>
            <a:gsLst>
              <a:gs pos="100000">
                <a:srgbClr val="000000">
                  <a:alpha val="49885"/>
                </a:srgbClr>
              </a:gs>
              <a:gs pos="0">
                <a:schemeClr val="tx1">
                  <a:alpha val="0"/>
                </a:schemeClr>
              </a:gs>
            </a:gsLst>
            <a:lin ang="5400000" scaled="0"/>
          </a:gra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grpSp>
        <p:nvGrpSpPr>
          <p:cNvPr id="19" name="Group 18">
            <a:extLst>
              <a:ext uri="{FF2B5EF4-FFF2-40B4-BE49-F238E27FC236}">
                <a16:creationId xmlns:a16="http://schemas.microsoft.com/office/drawing/2014/main" id="{62BBFA8F-2DD8-8F69-66C1-4179C9A617D5}"/>
              </a:ext>
            </a:extLst>
          </p:cNvPr>
          <p:cNvGrpSpPr/>
          <p:nvPr userDrawn="1"/>
        </p:nvGrpSpPr>
        <p:grpSpPr>
          <a:xfrm>
            <a:off x="0" y="6789227"/>
            <a:ext cx="12192000" cy="68773"/>
            <a:chOff x="-152401" y="6821424"/>
            <a:chExt cx="6858001" cy="73156"/>
          </a:xfrm>
        </p:grpSpPr>
        <p:sp>
          <p:nvSpPr>
            <p:cNvPr id="20" name="Rectangle 19">
              <a:extLst>
                <a:ext uri="{FF2B5EF4-FFF2-40B4-BE49-F238E27FC236}">
                  <a16:creationId xmlns:a16="http://schemas.microsoft.com/office/drawing/2014/main" id="{3E66A9E9-AA41-D4BC-0431-AF0279F4345D}"/>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33CEB2AA-74BC-1565-B36D-183130DD8668}"/>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BC79F38-475B-1525-3636-D43E149FDFAC}"/>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0C5F600-9B77-E840-C574-7B50135C2E0E}"/>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AB94F32-1FDE-1684-422F-DF7FA08BF9F8}"/>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5" name="Picture 4" descr="A logo with text on it&#10;&#10;Description automatically generated">
            <a:extLst>
              <a:ext uri="{FF2B5EF4-FFF2-40B4-BE49-F238E27FC236}">
                <a16:creationId xmlns:a16="http://schemas.microsoft.com/office/drawing/2014/main" id="{16DEFC11-7248-9483-AD5B-5CE6BB468CEF}"/>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29547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FCD5F-F1B6-B0D2-7932-C30ED245D8A0}"/>
              </a:ext>
            </a:extLst>
          </p:cNvPr>
          <p:cNvSpPr>
            <a:spLocks noGrp="1"/>
          </p:cNvSpPr>
          <p:nvPr>
            <p:ph type="pic" sz="quarter" idx="15"/>
          </p:nvPr>
        </p:nvSpPr>
        <p:spPr>
          <a:xfrm>
            <a:off x="0" y="0"/>
            <a:ext cx="12191999" cy="6789227"/>
          </a:xfrm>
          <a:prstGeom prst="rect">
            <a:avLst/>
          </a:prstGeom>
          <a:solidFill>
            <a:schemeClr val="bg1">
              <a:lumMod val="95000"/>
            </a:schemeClr>
          </a:solidFill>
        </p:spPr>
        <p:txBody>
          <a:bodyPr vert="horz" wrap="square" lIns="0" tIns="0" rIns="0" bIns="822960" rtlCol="0" anchor="ctr" anchorCtr="1">
            <a:noAutofit/>
          </a:bodyPr>
          <a:lstStyle>
            <a:lvl1pPr>
              <a:defRPr lang="en-US" sz="1400" b="0" i="0" dirty="0">
                <a:solidFill>
                  <a:schemeClr val="tx1"/>
                </a:solidFill>
                <a:latin typeface="Arial" panose="020B0604020202020204" pitchFamily="34" charset="0"/>
              </a:defRPr>
            </a:lvl1pPr>
          </a:lstStyle>
          <a:p>
            <a:pPr lvl="0" algn="ctr"/>
            <a:endParaRPr lang="en-US"/>
          </a:p>
        </p:txBody>
      </p:sp>
      <p:sp>
        <p:nvSpPr>
          <p:cNvPr id="4" name="Text Placeholder 10">
            <a:extLst>
              <a:ext uri="{FF2B5EF4-FFF2-40B4-BE49-F238E27FC236}">
                <a16:creationId xmlns:a16="http://schemas.microsoft.com/office/drawing/2014/main" id="{CEC800EC-904F-2F59-148E-B6A9DB5298CB}"/>
              </a:ext>
            </a:extLst>
          </p:cNvPr>
          <p:cNvSpPr>
            <a:spLocks noGrp="1"/>
          </p:cNvSpPr>
          <p:nvPr>
            <p:ph type="body" sz="quarter" idx="27"/>
          </p:nvPr>
        </p:nvSpPr>
        <p:spPr>
          <a:xfrm>
            <a:off x="-3" y="3429000"/>
            <a:ext cx="12192003" cy="3360227"/>
          </a:xfrm>
          <a:prstGeom prst="rect">
            <a:avLst/>
          </a:prstGeom>
          <a:gradFill>
            <a:gsLst>
              <a:gs pos="100000">
                <a:srgbClr val="000000">
                  <a:alpha val="49885"/>
                </a:srgbClr>
              </a:gs>
              <a:gs pos="0">
                <a:schemeClr val="tx1">
                  <a:alpha val="0"/>
                </a:schemeClr>
              </a:gs>
            </a:gsLst>
            <a:lin ang="5400000" scaled="0"/>
          </a:gra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52" name="Footer Placeholder 51">
            <a:extLst>
              <a:ext uri="{FF2B5EF4-FFF2-40B4-BE49-F238E27FC236}">
                <a16:creationId xmlns:a16="http://schemas.microsoft.com/office/drawing/2014/main" id="{B6B9A98E-77D5-115E-73A3-9EED60D6E054}"/>
              </a:ext>
            </a:extLst>
          </p:cNvPr>
          <p:cNvSpPr>
            <a:spLocks noGrp="1"/>
          </p:cNvSpPr>
          <p:nvPr>
            <p:ph type="ftr" sz="quarter" idx="29"/>
          </p:nvPr>
        </p:nvSpPr>
        <p:spPr>
          <a:xfrm>
            <a:off x="1184275" y="6384903"/>
            <a:ext cx="4114800" cy="100074"/>
          </a:xfrm>
        </p:spPr>
        <p:txBody>
          <a:bodyPr/>
          <a:lstStyle>
            <a:lvl1pPr>
              <a:defRPr>
                <a:solidFill>
                  <a:schemeClr val="bg1"/>
                </a:solidFill>
              </a:defRPr>
            </a:lvl1pPr>
          </a:lstStyle>
          <a:p>
            <a:r>
              <a:rPr lang="en-US"/>
              <a:t>© 2025. All rights reserved. Do not distribute.</a:t>
            </a:r>
          </a:p>
        </p:txBody>
      </p:sp>
      <p:sp>
        <p:nvSpPr>
          <p:cNvPr id="53" name="Slide Number Placeholder 52">
            <a:extLst>
              <a:ext uri="{FF2B5EF4-FFF2-40B4-BE49-F238E27FC236}">
                <a16:creationId xmlns:a16="http://schemas.microsoft.com/office/drawing/2014/main" id="{9241CEDC-2AC4-A85D-BD0B-EEAD95C30CA3}"/>
              </a:ext>
            </a:extLst>
          </p:cNvPr>
          <p:cNvSpPr>
            <a:spLocks noGrp="1"/>
          </p:cNvSpPr>
          <p:nvPr>
            <p:ph type="sldNum" sz="quarter" idx="3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14" name="Text Placeholder 13">
            <a:extLst>
              <a:ext uri="{FF2B5EF4-FFF2-40B4-BE49-F238E27FC236}">
                <a16:creationId xmlns:a16="http://schemas.microsoft.com/office/drawing/2014/main" id="{D41CD813-A40E-8B9D-5465-FA71001C21A2}"/>
              </a:ext>
            </a:extLst>
          </p:cNvPr>
          <p:cNvSpPr>
            <a:spLocks noGrp="1"/>
          </p:cNvSpPr>
          <p:nvPr>
            <p:ph type="body" sz="quarter" idx="32"/>
          </p:nvPr>
        </p:nvSpPr>
        <p:spPr>
          <a:xfrm>
            <a:off x="496887" y="3778175"/>
            <a:ext cx="11197239" cy="2007365"/>
          </a:xfrm>
        </p:spPr>
        <p:txBody>
          <a:bodyPr anchor="b" anchorCtr="0"/>
          <a:lstStyle>
            <a:lvl1pPr>
              <a:lnSpc>
                <a:spcPct val="90000"/>
              </a:lnSpc>
              <a:defRPr sz="7200" b="1" i="0">
                <a:solidFill>
                  <a:schemeClr val="bg1"/>
                </a:solidFill>
                <a:latin typeface="Heebo ExtraBold" pitchFamily="2" charset="-79"/>
                <a:cs typeface="Heebo ExtraBold" pitchFamily="2" charset="-79"/>
              </a:defRPr>
            </a:lvl1pPr>
          </a:lstStyle>
          <a:p>
            <a:pPr lvl="0"/>
            <a:r>
              <a:rPr lang="en-US"/>
              <a:t>Click to edit Master text styles</a:t>
            </a:r>
          </a:p>
        </p:txBody>
      </p:sp>
      <p:grpSp>
        <p:nvGrpSpPr>
          <p:cNvPr id="2" name="Group 1">
            <a:extLst>
              <a:ext uri="{FF2B5EF4-FFF2-40B4-BE49-F238E27FC236}">
                <a16:creationId xmlns:a16="http://schemas.microsoft.com/office/drawing/2014/main" id="{A9046C67-BA3D-63C8-CDFC-EDBB4DD34ACA}"/>
              </a:ext>
            </a:extLst>
          </p:cNvPr>
          <p:cNvGrpSpPr/>
          <p:nvPr userDrawn="1"/>
        </p:nvGrpSpPr>
        <p:grpSpPr>
          <a:xfrm>
            <a:off x="0" y="6789227"/>
            <a:ext cx="12192000" cy="68773"/>
            <a:chOff x="-152401" y="6821424"/>
            <a:chExt cx="6858001" cy="73156"/>
          </a:xfrm>
        </p:grpSpPr>
        <p:sp>
          <p:nvSpPr>
            <p:cNvPr id="3" name="Rectangle 2">
              <a:extLst>
                <a:ext uri="{FF2B5EF4-FFF2-40B4-BE49-F238E27FC236}">
                  <a16:creationId xmlns:a16="http://schemas.microsoft.com/office/drawing/2014/main" id="{D6276DCF-2896-F05D-4804-AD0FC8BCFD84}"/>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C652D5-5CA0-D6C6-851E-E171E4EE1651}"/>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C029274-F678-9907-3F78-1F306FAA9B6C}"/>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5FD3C96-C590-D4F3-1900-C752E953E473}"/>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AA66874-31B0-BA8C-03B2-7907F970FE26}"/>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5" name="Picture 4" descr="A logo with text on it&#10;&#10;Description automatically generated">
            <a:extLst>
              <a:ext uri="{FF2B5EF4-FFF2-40B4-BE49-F238E27FC236}">
                <a16:creationId xmlns:a16="http://schemas.microsoft.com/office/drawing/2014/main" id="{D9F79227-2BB3-8789-21D1-0B6EF8607C54}"/>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4010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Key Point">
    <p:bg>
      <p:bgPr>
        <a:solidFill>
          <a:schemeClr val="accent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1FD0916E-286C-CB76-DEF7-8A46093EC0FF}"/>
              </a:ext>
            </a:extLst>
          </p:cNvPr>
          <p:cNvSpPr>
            <a:spLocks noGrp="1"/>
          </p:cNvSpPr>
          <p:nvPr>
            <p:ph type="body" sz="quarter" idx="14"/>
          </p:nvPr>
        </p:nvSpPr>
        <p:spPr>
          <a:xfrm>
            <a:off x="496888" y="1547447"/>
            <a:ext cx="9038997" cy="3518857"/>
          </a:xfrm>
          <a:prstGeom prst="round1Rect">
            <a:avLst/>
          </a:prstGeom>
          <a:solidFill>
            <a:schemeClr val="accent2"/>
          </a:solidFill>
          <a:ln w="12700">
            <a:noFill/>
          </a:ln>
        </p:spPr>
        <p:txBody>
          <a:bodyPr vert="horz" lIns="182880" tIns="182880" rIns="182880" bIns="182880" rtlCol="0">
            <a:noAutofit/>
          </a:bodyPr>
          <a:lstStyle>
            <a:lvl1pPr>
              <a:defRPr lang="en-US" sz="2400" b="0" i="0" dirty="0">
                <a:solidFill>
                  <a:schemeClr val="accent1"/>
                </a:solidFill>
              </a:defRPr>
            </a:lvl1pPr>
          </a:lstStyle>
          <a:p>
            <a:pPr lvl="0"/>
            <a:r>
              <a:rPr lang="en-US"/>
              <a:t>Click to edit Master text</a:t>
            </a:r>
          </a:p>
        </p:txBody>
      </p:sp>
      <p:sp>
        <p:nvSpPr>
          <p:cNvPr id="7" name="Footer Placeholder 6">
            <a:extLst>
              <a:ext uri="{FF2B5EF4-FFF2-40B4-BE49-F238E27FC236}">
                <a16:creationId xmlns:a16="http://schemas.microsoft.com/office/drawing/2014/main" id="{92370BB5-F088-094E-0F72-9FC0A73F9A1A}"/>
              </a:ext>
            </a:extLst>
          </p:cNvPr>
          <p:cNvSpPr>
            <a:spLocks noGrp="1"/>
          </p:cNvSpPr>
          <p:nvPr>
            <p:ph type="ftr" sz="quarter" idx="16"/>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3113B37E-861A-889D-602D-C1171F019C18}"/>
              </a:ext>
            </a:extLst>
          </p:cNvPr>
          <p:cNvSpPr>
            <a:spLocks noGrp="1"/>
          </p:cNvSpPr>
          <p:nvPr>
            <p:ph type="sldNum" sz="quarter" idx="17"/>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5" name="Title 4">
            <a:extLst>
              <a:ext uri="{FF2B5EF4-FFF2-40B4-BE49-F238E27FC236}">
                <a16:creationId xmlns:a16="http://schemas.microsoft.com/office/drawing/2014/main" id="{0D88BCF7-9B82-93C8-D1AF-FCAC23BC8286}"/>
              </a:ext>
            </a:extLst>
          </p:cNvPr>
          <p:cNvSpPr>
            <a:spLocks noGrp="1"/>
          </p:cNvSpPr>
          <p:nvPr>
            <p:ph type="title" hasCustomPrompt="1"/>
          </p:nvPr>
        </p:nvSpPr>
        <p:spPr>
          <a:xfrm flipH="1">
            <a:off x="496951" y="489252"/>
            <a:ext cx="2641749" cy="382412"/>
          </a:xfrm>
        </p:spPr>
        <p:txBody>
          <a:bodyPr/>
          <a:lstStyle>
            <a:lvl1pPr>
              <a:defRPr lang="en-US" dirty="0">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9C906653-C7C9-065E-61DC-79BAB72ED6A9}"/>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4" name="Picture 3" descr="A logo with text on it&#10;&#10;Description automatically generated">
            <a:extLst>
              <a:ext uri="{FF2B5EF4-FFF2-40B4-BE49-F238E27FC236}">
                <a16:creationId xmlns:a16="http://schemas.microsoft.com/office/drawing/2014/main" id="{0516A02A-9B27-B640-3366-E668E54AFAD5}"/>
              </a:ext>
            </a:extLst>
          </p:cNvPr>
          <p:cNvPicPr>
            <a:picLocks noChangeAspect="1"/>
          </p:cNvPicPr>
          <p:nvPr userDrawn="1"/>
        </p:nvPicPr>
        <p:blipFill>
          <a:blip r:embed="rId2"/>
          <a:stretch>
            <a:fillRect/>
          </a:stretch>
        </p:blipFill>
        <p:spPr>
          <a:xfrm>
            <a:off x="11097370" y="5722660"/>
            <a:ext cx="864017" cy="864017"/>
          </a:xfrm>
          <a:prstGeom prst="rect">
            <a:avLst/>
          </a:prstGeom>
        </p:spPr>
      </p:pic>
      <p:grpSp>
        <p:nvGrpSpPr>
          <p:cNvPr id="3" name="Group 2">
            <a:extLst>
              <a:ext uri="{FF2B5EF4-FFF2-40B4-BE49-F238E27FC236}">
                <a16:creationId xmlns:a16="http://schemas.microsoft.com/office/drawing/2014/main" id="{49E426EF-DE2C-E1B4-714D-0FD28B7DE4F8}"/>
              </a:ext>
            </a:extLst>
          </p:cNvPr>
          <p:cNvGrpSpPr/>
          <p:nvPr userDrawn="1"/>
        </p:nvGrpSpPr>
        <p:grpSpPr>
          <a:xfrm>
            <a:off x="0" y="6789227"/>
            <a:ext cx="12192000" cy="68773"/>
            <a:chOff x="-152401" y="6821424"/>
            <a:chExt cx="6858001" cy="73156"/>
          </a:xfrm>
        </p:grpSpPr>
        <p:sp>
          <p:nvSpPr>
            <p:cNvPr id="6" name="Rectangle 5">
              <a:extLst>
                <a:ext uri="{FF2B5EF4-FFF2-40B4-BE49-F238E27FC236}">
                  <a16:creationId xmlns:a16="http://schemas.microsoft.com/office/drawing/2014/main" id="{826030DD-7F79-E7E0-4FBB-9CA808CDBDDA}"/>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E0564C3-0C81-6038-9EBF-E43FBDF6E9DB}"/>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E621E9-DA66-BB97-5096-87C129CF6C89}"/>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93E5604-84DE-1F63-D438-9174F5694087}"/>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5D707B8-D2DF-25A9-2235-167EAFA10EF3}"/>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42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Key Points">
    <p:bg>
      <p:bgPr>
        <a:solidFill>
          <a:schemeClr val="accent1"/>
        </a:solidFill>
        <a:effectLst/>
      </p:bgPr>
    </p:bg>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1609F252-7D56-3B08-672D-BC5CB3B97735}"/>
              </a:ext>
            </a:extLst>
          </p:cNvPr>
          <p:cNvSpPr>
            <a:spLocks noGrp="1"/>
          </p:cNvSpPr>
          <p:nvPr>
            <p:ph type="body" sz="quarter" idx="19"/>
          </p:nvPr>
        </p:nvSpPr>
        <p:spPr>
          <a:xfrm>
            <a:off x="496888" y="1547448"/>
            <a:ext cx="5365644" cy="3518857"/>
          </a:xfrm>
          <a:prstGeom prst="round1Rect">
            <a:avLst/>
          </a:prstGeom>
          <a:solidFill>
            <a:schemeClr val="accent2"/>
          </a:solidFill>
          <a:ln w="12700">
            <a:noFill/>
          </a:ln>
        </p:spPr>
        <p:txBody>
          <a:bodyPr vert="horz" lIns="182880" tIns="182880" rIns="182880" bIns="182880" rtlCol="0">
            <a:noAutofit/>
          </a:bodyPr>
          <a:lstStyle>
            <a:lvl1pPr>
              <a:defRPr lang="en-US" sz="2400" dirty="0">
                <a:solidFill>
                  <a:schemeClr val="accent1"/>
                </a:solidFill>
              </a:defRPr>
            </a:lvl1pPr>
          </a:lstStyle>
          <a:p>
            <a:pPr lvl="0"/>
            <a:r>
              <a:rPr lang="en-US"/>
              <a:t>Click to edit Master text</a:t>
            </a:r>
          </a:p>
        </p:txBody>
      </p:sp>
      <p:sp>
        <p:nvSpPr>
          <p:cNvPr id="8" name="Text Placeholder 17">
            <a:extLst>
              <a:ext uri="{FF2B5EF4-FFF2-40B4-BE49-F238E27FC236}">
                <a16:creationId xmlns:a16="http://schemas.microsoft.com/office/drawing/2014/main" id="{4A0391E2-3D63-DC32-1B52-3C3940FDDA8F}"/>
              </a:ext>
            </a:extLst>
          </p:cNvPr>
          <p:cNvSpPr>
            <a:spLocks noGrp="1"/>
          </p:cNvSpPr>
          <p:nvPr>
            <p:ph type="body" sz="quarter" idx="20"/>
          </p:nvPr>
        </p:nvSpPr>
        <p:spPr>
          <a:xfrm>
            <a:off x="6362416" y="1547448"/>
            <a:ext cx="5332695" cy="3518857"/>
          </a:xfrm>
          <a:prstGeom prst="round1Rect">
            <a:avLst/>
          </a:prstGeom>
          <a:solidFill>
            <a:schemeClr val="accent3"/>
          </a:solidFill>
          <a:ln w="12700">
            <a:noFill/>
          </a:ln>
        </p:spPr>
        <p:txBody>
          <a:bodyPr vert="horz" lIns="182880" tIns="182880" rIns="182880" bIns="182880" rtlCol="0">
            <a:noAutofit/>
          </a:bodyPr>
          <a:lstStyle>
            <a:lvl1pPr>
              <a:defRPr lang="en-US" sz="2400" dirty="0">
                <a:solidFill>
                  <a:schemeClr val="bg1"/>
                </a:solidFill>
              </a:defRPr>
            </a:lvl1pPr>
          </a:lstStyle>
          <a:p>
            <a:pPr lvl="0"/>
            <a:r>
              <a:rPr lang="en-US"/>
              <a:t>Click to edit Master text</a:t>
            </a:r>
          </a:p>
        </p:txBody>
      </p:sp>
      <p:sp>
        <p:nvSpPr>
          <p:cNvPr id="7" name="Footer Placeholder 6">
            <a:extLst>
              <a:ext uri="{FF2B5EF4-FFF2-40B4-BE49-F238E27FC236}">
                <a16:creationId xmlns:a16="http://schemas.microsoft.com/office/drawing/2014/main" id="{33D645C2-0D5D-E551-7DB3-6806BF9FC3FA}"/>
              </a:ext>
            </a:extLst>
          </p:cNvPr>
          <p:cNvSpPr>
            <a:spLocks noGrp="1"/>
          </p:cNvSpPr>
          <p:nvPr>
            <p:ph type="ftr" sz="quarter" idx="28"/>
          </p:nvPr>
        </p:nvSpPr>
        <p:spPr/>
        <p:txBody>
          <a:bodyPr/>
          <a:lstStyle>
            <a:lvl1pPr>
              <a:defRPr>
                <a:solidFill>
                  <a:schemeClr val="bg1"/>
                </a:solidFill>
              </a:defRPr>
            </a:lvl1pPr>
          </a:lstStyle>
          <a:p>
            <a:r>
              <a:rPr lang="en-US"/>
              <a:t>© 2025. All rights reserved. Do not distribute.</a:t>
            </a:r>
          </a:p>
        </p:txBody>
      </p:sp>
      <p:sp>
        <p:nvSpPr>
          <p:cNvPr id="10" name="Slide Number Placeholder 9">
            <a:extLst>
              <a:ext uri="{FF2B5EF4-FFF2-40B4-BE49-F238E27FC236}">
                <a16:creationId xmlns:a16="http://schemas.microsoft.com/office/drawing/2014/main" id="{13E109F1-E476-B571-AABE-23C1D1D17E9A}"/>
              </a:ext>
            </a:extLst>
          </p:cNvPr>
          <p:cNvSpPr>
            <a:spLocks noGrp="1"/>
          </p:cNvSpPr>
          <p:nvPr>
            <p:ph type="sldNum" sz="quarter" idx="29"/>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5" name="Title 34">
            <a:extLst>
              <a:ext uri="{FF2B5EF4-FFF2-40B4-BE49-F238E27FC236}">
                <a16:creationId xmlns:a16="http://schemas.microsoft.com/office/drawing/2014/main" id="{64FA3236-663B-6F65-92EA-375723F28795}"/>
              </a:ext>
            </a:extLst>
          </p:cNvPr>
          <p:cNvSpPr>
            <a:spLocks noGrp="1"/>
          </p:cNvSpPr>
          <p:nvPr>
            <p:ph type="title" hasCustomPrompt="1"/>
          </p:nvPr>
        </p:nvSpPr>
        <p:spPr>
          <a:xfrm flipH="1">
            <a:off x="496951" y="489252"/>
            <a:ext cx="2641749" cy="382412"/>
          </a:xfrm>
        </p:spPr>
        <p:txBody>
          <a:bodyPr/>
          <a:lstStyle>
            <a:lvl1pPr>
              <a:defRPr lang="en-US" dirty="0">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BADCBFE1-279B-A040-969D-DE7243189941}"/>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sp>
        <p:nvSpPr>
          <p:cNvPr id="5" name="TextBox 4">
            <a:extLst>
              <a:ext uri="{FF2B5EF4-FFF2-40B4-BE49-F238E27FC236}">
                <a16:creationId xmlns:a16="http://schemas.microsoft.com/office/drawing/2014/main" id="{5442574F-9D2C-28C1-5C9B-F44048905E60}"/>
              </a:ext>
            </a:extLst>
          </p:cNvPr>
          <p:cNvSpPr txBox="1"/>
          <p:nvPr userDrawn="1"/>
        </p:nvSpPr>
        <p:spPr>
          <a:xfrm>
            <a:off x="9277815" y="7125629"/>
            <a:ext cx="0" cy="0"/>
          </a:xfrm>
          <a:prstGeom prst="rect">
            <a:avLst/>
          </a:prstGeom>
          <a:noFill/>
        </p:spPr>
        <p:txBody>
          <a:bodyPr wrap="none" lIns="0" tIns="0" rIns="0" bIns="0" rtlCol="0">
            <a:noAutofit/>
          </a:bodyPr>
          <a:lstStyle/>
          <a:p>
            <a:pPr algn="l">
              <a:spcBef>
                <a:spcPts val="900"/>
              </a:spcBef>
            </a:pPr>
            <a:endParaRPr lang="en-US" sz="2000" b="0" i="0">
              <a:latin typeface="Heebo" pitchFamily="2" charset="-79"/>
              <a:ea typeface="Open Sans" pitchFamily="2" charset="0"/>
              <a:cs typeface="Heebo" pitchFamily="2" charset="-79"/>
            </a:endParaRPr>
          </a:p>
        </p:txBody>
      </p:sp>
      <p:pic>
        <p:nvPicPr>
          <p:cNvPr id="6" name="Picture 5" descr="A logo with text on it&#10;&#10;Description automatically generated">
            <a:extLst>
              <a:ext uri="{FF2B5EF4-FFF2-40B4-BE49-F238E27FC236}">
                <a16:creationId xmlns:a16="http://schemas.microsoft.com/office/drawing/2014/main" id="{CA0D422F-9998-9394-EF38-5F5BD5083582}"/>
              </a:ext>
            </a:extLst>
          </p:cNvPr>
          <p:cNvPicPr>
            <a:picLocks noChangeAspect="1"/>
          </p:cNvPicPr>
          <p:nvPr userDrawn="1"/>
        </p:nvPicPr>
        <p:blipFill>
          <a:blip r:embed="rId2"/>
          <a:stretch>
            <a:fillRect/>
          </a:stretch>
        </p:blipFill>
        <p:spPr>
          <a:xfrm>
            <a:off x="11097370" y="5722660"/>
            <a:ext cx="864017" cy="864017"/>
          </a:xfrm>
          <a:prstGeom prst="rect">
            <a:avLst/>
          </a:prstGeom>
        </p:spPr>
      </p:pic>
      <p:grpSp>
        <p:nvGrpSpPr>
          <p:cNvPr id="3" name="Group 2">
            <a:extLst>
              <a:ext uri="{FF2B5EF4-FFF2-40B4-BE49-F238E27FC236}">
                <a16:creationId xmlns:a16="http://schemas.microsoft.com/office/drawing/2014/main" id="{DB40B021-5AAC-4697-3ACE-B14CA92F02B8}"/>
              </a:ext>
            </a:extLst>
          </p:cNvPr>
          <p:cNvGrpSpPr/>
          <p:nvPr userDrawn="1"/>
        </p:nvGrpSpPr>
        <p:grpSpPr>
          <a:xfrm>
            <a:off x="0" y="6789227"/>
            <a:ext cx="12192000" cy="68773"/>
            <a:chOff x="-152401" y="6821424"/>
            <a:chExt cx="6858001" cy="73156"/>
          </a:xfrm>
        </p:grpSpPr>
        <p:sp>
          <p:nvSpPr>
            <p:cNvPr id="9" name="Rectangle 8">
              <a:extLst>
                <a:ext uri="{FF2B5EF4-FFF2-40B4-BE49-F238E27FC236}">
                  <a16:creationId xmlns:a16="http://schemas.microsoft.com/office/drawing/2014/main" id="{A26DBC5A-E7FF-D078-8702-A5114E2D34E6}"/>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0D80E85-6212-4049-4153-9132B747C5DE}"/>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1028ACD-A966-827E-E5EA-6A5E58509F4C}"/>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D849845-93AA-B536-551D-9F02D3FC1D34}"/>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8CC5028-80B9-8615-30B2-96B3E71A447D}"/>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118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Key Points">
    <p:bg>
      <p:bgPr>
        <a:solidFill>
          <a:schemeClr val="accent1"/>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DFF2330C-9A90-0F1C-8D58-A637B51DCCBA}"/>
              </a:ext>
            </a:extLst>
          </p:cNvPr>
          <p:cNvSpPr>
            <a:spLocks noGrp="1"/>
          </p:cNvSpPr>
          <p:nvPr>
            <p:ph type="body" sz="quarter" idx="20" hasCustomPrompt="1"/>
          </p:nvPr>
        </p:nvSpPr>
        <p:spPr>
          <a:xfrm>
            <a:off x="496889" y="1547448"/>
            <a:ext cx="3407595" cy="3518857"/>
          </a:xfrm>
          <a:prstGeom prst="round1Rect">
            <a:avLst/>
          </a:prstGeom>
          <a:solidFill>
            <a:schemeClr val="accent2"/>
          </a:solidFill>
          <a:ln w="12700">
            <a:noFill/>
          </a:ln>
        </p:spPr>
        <p:txBody>
          <a:bodyPr vert="horz" lIns="182880" tIns="182880" rIns="182880" bIns="182880" rtlCol="0">
            <a:noAutofit/>
          </a:bodyPr>
          <a:lstStyle>
            <a:lvl1pPr>
              <a:defRPr lang="en-US" sz="2400" dirty="0">
                <a:solidFill>
                  <a:schemeClr val="accent1"/>
                </a:solidFill>
              </a:defRPr>
            </a:lvl1pPr>
          </a:lstStyle>
          <a:p>
            <a:pPr lvl="0"/>
            <a:r>
              <a:rPr lang="en-US"/>
              <a:t>Click to edit text</a:t>
            </a:r>
          </a:p>
        </p:txBody>
      </p:sp>
      <p:sp>
        <p:nvSpPr>
          <p:cNvPr id="8" name="Text Placeholder 17">
            <a:extLst>
              <a:ext uri="{FF2B5EF4-FFF2-40B4-BE49-F238E27FC236}">
                <a16:creationId xmlns:a16="http://schemas.microsoft.com/office/drawing/2014/main" id="{8D8827BD-C538-2DA7-2F84-A58B04713B6B}"/>
              </a:ext>
            </a:extLst>
          </p:cNvPr>
          <p:cNvSpPr>
            <a:spLocks noGrp="1"/>
          </p:cNvSpPr>
          <p:nvPr>
            <p:ph type="body" sz="quarter" idx="21" hasCustomPrompt="1"/>
          </p:nvPr>
        </p:nvSpPr>
        <p:spPr>
          <a:xfrm>
            <a:off x="4407240" y="1547448"/>
            <a:ext cx="3410469" cy="3518857"/>
          </a:xfrm>
          <a:prstGeom prst="round1Rect">
            <a:avLst/>
          </a:prstGeom>
          <a:solidFill>
            <a:schemeClr val="accent3"/>
          </a:solidFill>
          <a:ln w="12700">
            <a:noFill/>
          </a:ln>
        </p:spPr>
        <p:txBody>
          <a:bodyPr vert="horz" lIns="182880" tIns="182880" rIns="182880" bIns="182880" rtlCol="0">
            <a:noAutofit/>
          </a:bodyPr>
          <a:lstStyle>
            <a:lvl1pPr>
              <a:defRPr lang="en-US" sz="2400" dirty="0">
                <a:solidFill>
                  <a:schemeClr val="bg2"/>
                </a:solidFill>
              </a:defRPr>
            </a:lvl1pPr>
          </a:lstStyle>
          <a:p>
            <a:pPr lvl="0"/>
            <a:r>
              <a:rPr lang="en-US"/>
              <a:t>Click to edit text</a:t>
            </a:r>
          </a:p>
        </p:txBody>
      </p:sp>
      <p:sp>
        <p:nvSpPr>
          <p:cNvPr id="10" name="Text Placeholder 17">
            <a:extLst>
              <a:ext uri="{FF2B5EF4-FFF2-40B4-BE49-F238E27FC236}">
                <a16:creationId xmlns:a16="http://schemas.microsoft.com/office/drawing/2014/main" id="{D4110667-F88E-8413-96BE-35AB798AE79A}"/>
              </a:ext>
            </a:extLst>
          </p:cNvPr>
          <p:cNvSpPr>
            <a:spLocks noGrp="1"/>
          </p:cNvSpPr>
          <p:nvPr>
            <p:ph type="body" sz="quarter" idx="22" hasCustomPrompt="1"/>
          </p:nvPr>
        </p:nvSpPr>
        <p:spPr>
          <a:xfrm>
            <a:off x="8281649" y="1547448"/>
            <a:ext cx="3413460" cy="3518857"/>
          </a:xfrm>
          <a:prstGeom prst="round1Rect">
            <a:avLst/>
          </a:prstGeom>
          <a:solidFill>
            <a:schemeClr val="accent5"/>
          </a:solidFill>
          <a:ln w="12700">
            <a:noFill/>
          </a:ln>
        </p:spPr>
        <p:txBody>
          <a:bodyPr vert="horz" lIns="182880" tIns="182880" rIns="182880" bIns="182880" rtlCol="0">
            <a:noAutofit/>
          </a:bodyPr>
          <a:lstStyle>
            <a:lvl1pPr>
              <a:defRPr lang="en-US" sz="2400" dirty="0">
                <a:solidFill>
                  <a:schemeClr val="accent1"/>
                </a:solidFill>
              </a:defRPr>
            </a:lvl1pPr>
          </a:lstStyle>
          <a:p>
            <a:pPr lvl="0"/>
            <a:r>
              <a:rPr lang="en-US"/>
              <a:t>Click to edit text</a:t>
            </a:r>
          </a:p>
        </p:txBody>
      </p:sp>
      <p:sp>
        <p:nvSpPr>
          <p:cNvPr id="7" name="Footer Placeholder 6">
            <a:extLst>
              <a:ext uri="{FF2B5EF4-FFF2-40B4-BE49-F238E27FC236}">
                <a16:creationId xmlns:a16="http://schemas.microsoft.com/office/drawing/2014/main" id="{AF9890A0-0344-8458-847C-A76C2C3C26FD}"/>
              </a:ext>
            </a:extLst>
          </p:cNvPr>
          <p:cNvSpPr>
            <a:spLocks noGrp="1"/>
          </p:cNvSpPr>
          <p:nvPr>
            <p:ph type="ftr" sz="quarter" idx="29"/>
          </p:nvPr>
        </p:nvSpPr>
        <p:spPr/>
        <p:txBody>
          <a:bodyPr/>
          <a:lstStyle>
            <a:lvl1pPr>
              <a:defRPr>
                <a:solidFill>
                  <a:schemeClr val="bg1"/>
                </a:solidFill>
              </a:defRPr>
            </a:lvl1pPr>
          </a:lstStyle>
          <a:p>
            <a:r>
              <a:rPr lang="en-US"/>
              <a:t>© 2025. All rights reserved. Do not distribute.</a:t>
            </a:r>
          </a:p>
        </p:txBody>
      </p:sp>
      <p:sp>
        <p:nvSpPr>
          <p:cNvPr id="9" name="Slide Number Placeholder 8">
            <a:extLst>
              <a:ext uri="{FF2B5EF4-FFF2-40B4-BE49-F238E27FC236}">
                <a16:creationId xmlns:a16="http://schemas.microsoft.com/office/drawing/2014/main" id="{755ADDF1-256B-D491-43FC-7914899831DD}"/>
              </a:ext>
            </a:extLst>
          </p:cNvPr>
          <p:cNvSpPr>
            <a:spLocks noGrp="1"/>
          </p:cNvSpPr>
          <p:nvPr>
            <p:ph type="sldNum" sz="quarter" idx="3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7" name="Title 36">
            <a:extLst>
              <a:ext uri="{FF2B5EF4-FFF2-40B4-BE49-F238E27FC236}">
                <a16:creationId xmlns:a16="http://schemas.microsoft.com/office/drawing/2014/main" id="{3197ED45-9F7D-6F0A-366F-C3D1D16EA583}"/>
              </a:ext>
            </a:extLst>
          </p:cNvPr>
          <p:cNvSpPr>
            <a:spLocks noGrp="1"/>
          </p:cNvSpPr>
          <p:nvPr>
            <p:ph type="title" hasCustomPrompt="1"/>
          </p:nvPr>
        </p:nvSpPr>
        <p:spPr>
          <a:xfrm flipH="1">
            <a:off x="496951" y="489252"/>
            <a:ext cx="2641749" cy="382412"/>
          </a:xfrm>
        </p:spPr>
        <p:txBody>
          <a:bodyPr/>
          <a:lstStyle>
            <a:lvl1pPr>
              <a:defRPr lang="en-US" dirty="0">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2867D017-2BA5-2997-E9EA-35B89C8F7218}"/>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4" name="Picture 3" descr="A logo with text on it&#10;&#10;Description automatically generated">
            <a:extLst>
              <a:ext uri="{FF2B5EF4-FFF2-40B4-BE49-F238E27FC236}">
                <a16:creationId xmlns:a16="http://schemas.microsoft.com/office/drawing/2014/main" id="{BEF36FB2-6068-F77E-1068-1515C7C084A7}"/>
              </a:ext>
            </a:extLst>
          </p:cNvPr>
          <p:cNvPicPr>
            <a:picLocks noChangeAspect="1"/>
          </p:cNvPicPr>
          <p:nvPr userDrawn="1"/>
        </p:nvPicPr>
        <p:blipFill>
          <a:blip r:embed="rId2"/>
          <a:stretch>
            <a:fillRect/>
          </a:stretch>
        </p:blipFill>
        <p:spPr>
          <a:xfrm>
            <a:off x="11097370" y="5722660"/>
            <a:ext cx="864017" cy="864017"/>
          </a:xfrm>
          <a:prstGeom prst="rect">
            <a:avLst/>
          </a:prstGeom>
        </p:spPr>
      </p:pic>
      <p:grpSp>
        <p:nvGrpSpPr>
          <p:cNvPr id="3" name="Group 2">
            <a:extLst>
              <a:ext uri="{FF2B5EF4-FFF2-40B4-BE49-F238E27FC236}">
                <a16:creationId xmlns:a16="http://schemas.microsoft.com/office/drawing/2014/main" id="{253799CE-397F-6804-723F-3D79B99066E9}"/>
              </a:ext>
            </a:extLst>
          </p:cNvPr>
          <p:cNvGrpSpPr/>
          <p:nvPr userDrawn="1"/>
        </p:nvGrpSpPr>
        <p:grpSpPr>
          <a:xfrm>
            <a:off x="0" y="6789227"/>
            <a:ext cx="12192000" cy="68773"/>
            <a:chOff x="-152401" y="6821424"/>
            <a:chExt cx="6858001" cy="73156"/>
          </a:xfrm>
        </p:grpSpPr>
        <p:sp>
          <p:nvSpPr>
            <p:cNvPr id="5" name="Rectangle 4">
              <a:extLst>
                <a:ext uri="{FF2B5EF4-FFF2-40B4-BE49-F238E27FC236}">
                  <a16:creationId xmlns:a16="http://schemas.microsoft.com/office/drawing/2014/main" id="{7DD20054-6775-BB50-0FA7-D2412F8427E4}"/>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0D7457-7534-6D0A-9101-42CA201A5540}"/>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1025D6B-8F04-3EB1-71EC-0D2567EF7523}"/>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8E64E4A-AA03-9DB2-C199-5D9013DC38ED}"/>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E9F1CEB-59A4-C6C1-5FC8-96B8A1967EAC}"/>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0542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Key Points">
    <p:bg>
      <p:bgPr>
        <a:solidFill>
          <a:schemeClr val="accent1"/>
        </a:solidFill>
        <a:effectLst/>
      </p:bgPr>
    </p:bg>
    <p:spTree>
      <p:nvGrpSpPr>
        <p:cNvPr id="1" name=""/>
        <p:cNvGrpSpPr/>
        <p:nvPr/>
      </p:nvGrpSpPr>
      <p:grpSpPr>
        <a:xfrm>
          <a:off x="0" y="0"/>
          <a:ext cx="0" cy="0"/>
          <a:chOff x="0" y="0"/>
          <a:chExt cx="0" cy="0"/>
        </a:xfrm>
      </p:grpSpPr>
      <p:sp>
        <p:nvSpPr>
          <p:cNvPr id="17" name="Text Placeholder 17">
            <a:extLst>
              <a:ext uri="{FF2B5EF4-FFF2-40B4-BE49-F238E27FC236}">
                <a16:creationId xmlns:a16="http://schemas.microsoft.com/office/drawing/2014/main" id="{7BE8965D-4B08-ECBC-4440-304BACEC676A}"/>
              </a:ext>
            </a:extLst>
          </p:cNvPr>
          <p:cNvSpPr>
            <a:spLocks noGrp="1"/>
          </p:cNvSpPr>
          <p:nvPr>
            <p:ph type="body" sz="quarter" idx="25" hasCustomPrompt="1"/>
          </p:nvPr>
        </p:nvSpPr>
        <p:spPr>
          <a:xfrm>
            <a:off x="496889" y="1547448"/>
            <a:ext cx="5356500" cy="1843047"/>
          </a:xfrm>
          <a:prstGeom prst="round1Rect">
            <a:avLst/>
          </a:prstGeom>
          <a:solidFill>
            <a:schemeClr val="accent3"/>
          </a:solidFill>
          <a:ln w="12700">
            <a:noFill/>
          </a:ln>
        </p:spPr>
        <p:txBody>
          <a:bodyPr vert="horz" lIns="182880" tIns="182880" rIns="182880" bIns="182880" rtlCol="0">
            <a:noAutofit/>
          </a:bodyPr>
          <a:lstStyle>
            <a:lvl1pPr>
              <a:defRPr lang="en-US" sz="2400" dirty="0">
                <a:solidFill>
                  <a:schemeClr val="bg1"/>
                </a:solidFill>
              </a:defRPr>
            </a:lvl1pPr>
          </a:lstStyle>
          <a:p>
            <a:pPr lvl="0"/>
            <a:r>
              <a:rPr lang="en-US"/>
              <a:t>Click to edit text</a:t>
            </a:r>
          </a:p>
        </p:txBody>
      </p:sp>
      <p:sp>
        <p:nvSpPr>
          <p:cNvPr id="19" name="Text Placeholder 17">
            <a:extLst>
              <a:ext uri="{FF2B5EF4-FFF2-40B4-BE49-F238E27FC236}">
                <a16:creationId xmlns:a16="http://schemas.microsoft.com/office/drawing/2014/main" id="{F530F69C-B6C1-9061-D7FF-D539A80B397C}"/>
              </a:ext>
            </a:extLst>
          </p:cNvPr>
          <p:cNvSpPr>
            <a:spLocks noGrp="1"/>
          </p:cNvSpPr>
          <p:nvPr>
            <p:ph type="body" sz="quarter" idx="26" hasCustomPrompt="1"/>
          </p:nvPr>
        </p:nvSpPr>
        <p:spPr>
          <a:xfrm>
            <a:off x="6362416" y="1547448"/>
            <a:ext cx="5332695" cy="1843047"/>
          </a:xfrm>
          <a:prstGeom prst="round1Rect">
            <a:avLst/>
          </a:prstGeom>
          <a:solidFill>
            <a:schemeClr val="accent5"/>
          </a:solidFill>
          <a:ln w="12700">
            <a:noFill/>
          </a:ln>
        </p:spPr>
        <p:txBody>
          <a:bodyPr vert="horz" lIns="182880" tIns="182880" rIns="182880" bIns="182880" rtlCol="0">
            <a:noAutofit/>
          </a:bodyPr>
          <a:lstStyle>
            <a:lvl1pPr>
              <a:defRPr lang="en-US" sz="2400" dirty="0"/>
            </a:lvl1pPr>
          </a:lstStyle>
          <a:p>
            <a:pPr lvl="0"/>
            <a:r>
              <a:rPr lang="en-US"/>
              <a:t>Click to edit text</a:t>
            </a:r>
          </a:p>
        </p:txBody>
      </p:sp>
      <p:sp>
        <p:nvSpPr>
          <p:cNvPr id="20" name="Text Placeholder 17">
            <a:extLst>
              <a:ext uri="{FF2B5EF4-FFF2-40B4-BE49-F238E27FC236}">
                <a16:creationId xmlns:a16="http://schemas.microsoft.com/office/drawing/2014/main" id="{8E363CE5-F479-927A-5A78-C9BDBF0525C7}"/>
              </a:ext>
            </a:extLst>
          </p:cNvPr>
          <p:cNvSpPr>
            <a:spLocks noGrp="1"/>
          </p:cNvSpPr>
          <p:nvPr>
            <p:ph type="body" sz="quarter" idx="27" hasCustomPrompt="1"/>
          </p:nvPr>
        </p:nvSpPr>
        <p:spPr>
          <a:xfrm>
            <a:off x="496889" y="3671416"/>
            <a:ext cx="5356500" cy="1856511"/>
          </a:xfrm>
          <a:prstGeom prst="round1Rect">
            <a:avLst/>
          </a:prstGeom>
          <a:solidFill>
            <a:schemeClr val="accent2"/>
          </a:solidFill>
          <a:ln w="12700">
            <a:noFill/>
          </a:ln>
        </p:spPr>
        <p:txBody>
          <a:bodyPr vert="horz" lIns="182880" tIns="182880" rIns="182880" bIns="182880" rtlCol="0">
            <a:noAutofit/>
          </a:bodyPr>
          <a:lstStyle>
            <a:lvl1pPr>
              <a:defRPr lang="en-US" sz="2400" dirty="0">
                <a:solidFill>
                  <a:schemeClr val="tx2"/>
                </a:solidFill>
              </a:defRPr>
            </a:lvl1pPr>
          </a:lstStyle>
          <a:p>
            <a:pPr lvl="0"/>
            <a:r>
              <a:rPr lang="en-US"/>
              <a:t>Click to edit text</a:t>
            </a:r>
          </a:p>
        </p:txBody>
      </p:sp>
      <p:sp>
        <p:nvSpPr>
          <p:cNvPr id="21" name="Text Placeholder 17">
            <a:extLst>
              <a:ext uri="{FF2B5EF4-FFF2-40B4-BE49-F238E27FC236}">
                <a16:creationId xmlns:a16="http://schemas.microsoft.com/office/drawing/2014/main" id="{5A32E878-2066-0207-5FE0-00F1C58D4956}"/>
              </a:ext>
            </a:extLst>
          </p:cNvPr>
          <p:cNvSpPr>
            <a:spLocks noGrp="1"/>
          </p:cNvSpPr>
          <p:nvPr>
            <p:ph type="body" sz="quarter" idx="28" hasCustomPrompt="1"/>
          </p:nvPr>
        </p:nvSpPr>
        <p:spPr>
          <a:xfrm>
            <a:off x="6362416" y="3671416"/>
            <a:ext cx="5332695" cy="1856511"/>
          </a:xfrm>
          <a:prstGeom prst="round1Rect">
            <a:avLst/>
          </a:prstGeom>
          <a:solidFill>
            <a:schemeClr val="accent6"/>
          </a:solidFill>
          <a:ln w="12700">
            <a:noFill/>
          </a:ln>
        </p:spPr>
        <p:txBody>
          <a:bodyPr vert="horz" lIns="182880" tIns="182880" rIns="182880" bIns="182880" rtlCol="0">
            <a:noAutofit/>
          </a:bodyPr>
          <a:lstStyle>
            <a:lvl1pPr>
              <a:defRPr lang="en-US" sz="2400" dirty="0">
                <a:solidFill>
                  <a:schemeClr val="bg1"/>
                </a:solidFill>
              </a:defRPr>
            </a:lvl1pPr>
          </a:lstStyle>
          <a:p>
            <a:pPr lvl="0"/>
            <a:r>
              <a:rPr lang="en-US"/>
              <a:t>Click to edit text</a:t>
            </a:r>
          </a:p>
        </p:txBody>
      </p:sp>
      <p:sp>
        <p:nvSpPr>
          <p:cNvPr id="6" name="Footer Placeholder 5">
            <a:extLst>
              <a:ext uri="{FF2B5EF4-FFF2-40B4-BE49-F238E27FC236}">
                <a16:creationId xmlns:a16="http://schemas.microsoft.com/office/drawing/2014/main" id="{68A3C0F1-C49D-DC3E-F1B6-6FBCB8AD1B7F}"/>
              </a:ext>
            </a:extLst>
          </p:cNvPr>
          <p:cNvSpPr>
            <a:spLocks noGrp="1"/>
          </p:cNvSpPr>
          <p:nvPr>
            <p:ph type="ftr" sz="quarter" idx="35"/>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3BC46C53-3247-206A-FF1E-831F78DF06E9}"/>
              </a:ext>
            </a:extLst>
          </p:cNvPr>
          <p:cNvSpPr>
            <a:spLocks noGrp="1"/>
          </p:cNvSpPr>
          <p:nvPr>
            <p:ph type="sldNum" sz="quarter" idx="36"/>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8" name="Title 37">
            <a:extLst>
              <a:ext uri="{FF2B5EF4-FFF2-40B4-BE49-F238E27FC236}">
                <a16:creationId xmlns:a16="http://schemas.microsoft.com/office/drawing/2014/main" id="{BA79F214-283C-7CCA-06E2-C8CA63B4CB05}"/>
              </a:ext>
            </a:extLst>
          </p:cNvPr>
          <p:cNvSpPr>
            <a:spLocks noGrp="1"/>
          </p:cNvSpPr>
          <p:nvPr>
            <p:ph type="title" hasCustomPrompt="1"/>
          </p:nvPr>
        </p:nvSpPr>
        <p:spPr>
          <a:xfrm flipH="1">
            <a:off x="496951" y="489252"/>
            <a:ext cx="2641749" cy="382412"/>
          </a:xfrm>
        </p:spPr>
        <p:txBody>
          <a:bodyPr/>
          <a:lstStyle>
            <a:lvl1pPr>
              <a:defRPr lang="en-US" dirty="0">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062C8D75-AB09-6DF3-A1F0-5F0D78436BC5}"/>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4" name="Picture 3" descr="A logo with text on it&#10;&#10;Description automatically generated">
            <a:extLst>
              <a:ext uri="{FF2B5EF4-FFF2-40B4-BE49-F238E27FC236}">
                <a16:creationId xmlns:a16="http://schemas.microsoft.com/office/drawing/2014/main" id="{7BE25501-F2F6-DE2D-9B13-EEF7FEAAABA1}"/>
              </a:ext>
            </a:extLst>
          </p:cNvPr>
          <p:cNvPicPr>
            <a:picLocks noChangeAspect="1"/>
          </p:cNvPicPr>
          <p:nvPr userDrawn="1"/>
        </p:nvPicPr>
        <p:blipFill>
          <a:blip r:embed="rId2"/>
          <a:stretch>
            <a:fillRect/>
          </a:stretch>
        </p:blipFill>
        <p:spPr>
          <a:xfrm>
            <a:off x="11097370" y="5722660"/>
            <a:ext cx="864017" cy="864017"/>
          </a:xfrm>
          <a:prstGeom prst="rect">
            <a:avLst/>
          </a:prstGeom>
        </p:spPr>
      </p:pic>
      <p:grpSp>
        <p:nvGrpSpPr>
          <p:cNvPr id="3" name="Group 2">
            <a:extLst>
              <a:ext uri="{FF2B5EF4-FFF2-40B4-BE49-F238E27FC236}">
                <a16:creationId xmlns:a16="http://schemas.microsoft.com/office/drawing/2014/main" id="{2AE0D753-A8CD-EDB7-9162-2FB556BE1948}"/>
              </a:ext>
            </a:extLst>
          </p:cNvPr>
          <p:cNvGrpSpPr/>
          <p:nvPr userDrawn="1"/>
        </p:nvGrpSpPr>
        <p:grpSpPr>
          <a:xfrm>
            <a:off x="0" y="6789227"/>
            <a:ext cx="12192000" cy="68773"/>
            <a:chOff x="-152401" y="6821424"/>
            <a:chExt cx="6858001" cy="73156"/>
          </a:xfrm>
        </p:grpSpPr>
        <p:sp>
          <p:nvSpPr>
            <p:cNvPr id="5" name="Rectangle 4">
              <a:extLst>
                <a:ext uri="{FF2B5EF4-FFF2-40B4-BE49-F238E27FC236}">
                  <a16:creationId xmlns:a16="http://schemas.microsoft.com/office/drawing/2014/main" id="{83BDC3A5-00E7-3259-4C71-B0F85CEE0C82}"/>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45AF168-5759-95FA-98E6-428B29D7D1FF}"/>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C595BE7-A797-71FF-FAC2-EE92FB117C4F}"/>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6A6ABE-6F1B-9B5E-6C08-67703D8B1809}"/>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0ACF8E0-6FBE-8168-32CC-CAEED456705B}"/>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983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sp>
        <p:nvSpPr>
          <p:cNvPr id="39" name="Picture Placeholder 101">
            <a:extLst>
              <a:ext uri="{FF2B5EF4-FFF2-40B4-BE49-F238E27FC236}">
                <a16:creationId xmlns:a16="http://schemas.microsoft.com/office/drawing/2014/main" id="{82E47A06-F307-434C-C728-D6E9D6635B30}"/>
              </a:ext>
            </a:extLst>
          </p:cNvPr>
          <p:cNvSpPr>
            <a:spLocks noGrp="1"/>
          </p:cNvSpPr>
          <p:nvPr>
            <p:ph type="pic" sz="quarter" idx="17"/>
          </p:nvPr>
        </p:nvSpPr>
        <p:spPr>
          <a:xfrm>
            <a:off x="0" y="0"/>
            <a:ext cx="12192000" cy="6858000"/>
          </a:xfrm>
          <a:solidFill>
            <a:schemeClr val="bg1">
              <a:lumMod val="95000"/>
            </a:schemeClr>
          </a:solidFill>
        </p:spPr>
        <p:txBody>
          <a:bodyPr/>
          <a:lstStyle>
            <a:lvl1pPr algn="ctr">
              <a:defRPr sz="1200"/>
            </a:lvl1pPr>
          </a:lstStyle>
          <a:p>
            <a:endParaRPr lang="en-US"/>
          </a:p>
        </p:txBody>
      </p:sp>
      <p:sp>
        <p:nvSpPr>
          <p:cNvPr id="2" name="Text Placeholder 10">
            <a:extLst>
              <a:ext uri="{FF2B5EF4-FFF2-40B4-BE49-F238E27FC236}">
                <a16:creationId xmlns:a16="http://schemas.microsoft.com/office/drawing/2014/main" id="{87C07466-9A4C-C2FF-F442-746DDEB4125E}"/>
              </a:ext>
            </a:extLst>
          </p:cNvPr>
          <p:cNvSpPr>
            <a:spLocks noGrp="1"/>
          </p:cNvSpPr>
          <p:nvPr>
            <p:ph type="body" sz="quarter" idx="28"/>
          </p:nvPr>
        </p:nvSpPr>
        <p:spPr>
          <a:xfrm>
            <a:off x="0" y="4467068"/>
            <a:ext cx="12192000" cy="2390932"/>
          </a:xfrm>
          <a:prstGeom prst="rect">
            <a:avLst/>
          </a:prstGeom>
          <a:gradFill>
            <a:gsLst>
              <a:gs pos="100000">
                <a:srgbClr val="000000">
                  <a:alpha val="49885"/>
                </a:srgbClr>
              </a:gs>
              <a:gs pos="0">
                <a:schemeClr val="tx1">
                  <a:alpha val="0"/>
                </a:schemeClr>
              </a:gs>
            </a:gsLst>
            <a:lin ang="5400000" scaled="0"/>
          </a:gra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46" name="Text Placeholder 22">
            <a:extLst>
              <a:ext uri="{FF2B5EF4-FFF2-40B4-BE49-F238E27FC236}">
                <a16:creationId xmlns:a16="http://schemas.microsoft.com/office/drawing/2014/main" id="{660052CF-B6B5-D84B-514C-950CADDA7C22}"/>
              </a:ext>
            </a:extLst>
          </p:cNvPr>
          <p:cNvSpPr>
            <a:spLocks noGrp="1"/>
          </p:cNvSpPr>
          <p:nvPr>
            <p:ph type="body" sz="quarter" idx="27"/>
          </p:nvPr>
        </p:nvSpPr>
        <p:spPr>
          <a:xfrm>
            <a:off x="496888" y="1587368"/>
            <a:ext cx="4114799" cy="4114801"/>
          </a:xfrm>
          <a:prstGeom prst="round1Rect">
            <a:avLst>
              <a:gd name="adj" fmla="val 11518"/>
            </a:avLst>
          </a:prstGeom>
          <a:solidFill>
            <a:schemeClr val="accent1"/>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4" name="Title 1">
            <a:extLst>
              <a:ext uri="{FF2B5EF4-FFF2-40B4-BE49-F238E27FC236}">
                <a16:creationId xmlns:a16="http://schemas.microsoft.com/office/drawing/2014/main" id="{B7E1BA26-E5F8-A652-3675-DA3CF509B328}"/>
              </a:ext>
            </a:extLst>
          </p:cNvPr>
          <p:cNvSpPr>
            <a:spLocks noGrp="1"/>
          </p:cNvSpPr>
          <p:nvPr>
            <p:ph type="ctrTitle" hasCustomPrompt="1"/>
          </p:nvPr>
        </p:nvSpPr>
        <p:spPr>
          <a:xfrm>
            <a:off x="793653" y="3769178"/>
            <a:ext cx="3521267" cy="844847"/>
          </a:xfrm>
          <a:prstGeom prst="rect">
            <a:avLst/>
          </a:prstGeom>
        </p:spPr>
        <p:txBody>
          <a:bodyPr wrap="square" tIns="0" anchor="b" anchorCtr="0">
            <a:noAutofit/>
          </a:bodyPr>
          <a:lstStyle>
            <a:lvl1pPr algn="l">
              <a:defRPr sz="4000" spc="0">
                <a:solidFill>
                  <a:schemeClr val="bg1"/>
                </a:solidFill>
              </a:defRPr>
            </a:lvl1pPr>
          </a:lstStyle>
          <a:p>
            <a:r>
              <a:rPr lang="en-US"/>
              <a:t>Breaker Slide</a:t>
            </a:r>
          </a:p>
        </p:txBody>
      </p:sp>
      <p:sp>
        <p:nvSpPr>
          <p:cNvPr id="6" name="Subtitle 2">
            <a:extLst>
              <a:ext uri="{FF2B5EF4-FFF2-40B4-BE49-F238E27FC236}">
                <a16:creationId xmlns:a16="http://schemas.microsoft.com/office/drawing/2014/main" id="{1335B754-5FC0-A729-A89E-7356FACA536A}"/>
              </a:ext>
            </a:extLst>
          </p:cNvPr>
          <p:cNvSpPr>
            <a:spLocks noGrp="1"/>
          </p:cNvSpPr>
          <p:nvPr>
            <p:ph type="subTitle" idx="1" hasCustomPrompt="1"/>
          </p:nvPr>
        </p:nvSpPr>
        <p:spPr>
          <a:xfrm>
            <a:off x="783204" y="4612997"/>
            <a:ext cx="3521267" cy="306053"/>
          </a:xfrm>
          <a:prstGeom prst="rect">
            <a:avLst/>
          </a:prstGeom>
        </p:spPr>
        <p:txBody>
          <a:bodyPr vert="horz" lIns="0" tIns="0" rIns="0" bIns="0" rtlCol="0">
            <a:noAutofit/>
          </a:bodyPr>
          <a:lstStyle>
            <a:lvl1pPr>
              <a:defRPr lang="en-US" sz="1600" b="0" i="0" cap="none" baseline="0" dirty="0">
                <a:solidFill>
                  <a:schemeClr val="bg1"/>
                </a:solidFill>
              </a:defRPr>
            </a:lvl1pPr>
          </a:lstStyle>
          <a:p>
            <a:pPr lvl="0"/>
            <a:r>
              <a:rPr lang="en-US"/>
              <a:t>Subtitle goes here if you need it</a:t>
            </a:r>
          </a:p>
        </p:txBody>
      </p:sp>
      <p:sp>
        <p:nvSpPr>
          <p:cNvPr id="13" name="Footer Placeholder 12">
            <a:extLst>
              <a:ext uri="{FF2B5EF4-FFF2-40B4-BE49-F238E27FC236}">
                <a16:creationId xmlns:a16="http://schemas.microsoft.com/office/drawing/2014/main" id="{04C7477F-AF2E-8B4A-E6E4-F5052D0E7D5C}"/>
              </a:ext>
            </a:extLst>
          </p:cNvPr>
          <p:cNvSpPr>
            <a:spLocks noGrp="1"/>
          </p:cNvSpPr>
          <p:nvPr>
            <p:ph type="ftr" sz="quarter" idx="11"/>
          </p:nvPr>
        </p:nvSpPr>
        <p:spPr>
          <a:xfrm>
            <a:off x="1184275" y="6384903"/>
            <a:ext cx="3657600" cy="100074"/>
          </a:xfrm>
        </p:spPr>
        <p:txBody>
          <a:bodyPr/>
          <a:lstStyle>
            <a:lvl1pPr>
              <a:defRPr>
                <a:solidFill>
                  <a:schemeClr val="bg1"/>
                </a:solidFill>
              </a:defRPr>
            </a:lvl1pPr>
          </a:lstStyle>
          <a:p>
            <a:r>
              <a:rPr lang="en-US"/>
              <a:t>© 2025. All rights reserved. Do not distribute.</a:t>
            </a:r>
          </a:p>
        </p:txBody>
      </p:sp>
      <p:sp>
        <p:nvSpPr>
          <p:cNvPr id="14" name="Slide Number Placeholder 13">
            <a:extLst>
              <a:ext uri="{FF2B5EF4-FFF2-40B4-BE49-F238E27FC236}">
                <a16:creationId xmlns:a16="http://schemas.microsoft.com/office/drawing/2014/main" id="{F6CECB37-71F4-C521-728C-BFF4F25BD41C}"/>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 name="Text Placeholder 2">
            <a:extLst>
              <a:ext uri="{FF2B5EF4-FFF2-40B4-BE49-F238E27FC236}">
                <a16:creationId xmlns:a16="http://schemas.microsoft.com/office/drawing/2014/main" id="{593BE884-3803-B705-C22E-61090295D2FA}"/>
              </a:ext>
            </a:extLst>
          </p:cNvPr>
          <p:cNvSpPr>
            <a:spLocks noGrp="1"/>
          </p:cNvSpPr>
          <p:nvPr>
            <p:ph type="body" sz="quarter" idx="31"/>
          </p:nvPr>
        </p:nvSpPr>
        <p:spPr>
          <a:xfrm>
            <a:off x="511175" y="522694"/>
            <a:ext cx="2213964" cy="411388"/>
          </a:xfrm>
          <a:custGeom>
            <a:avLst/>
            <a:gdLst>
              <a:gd name="connsiteX0" fmla="*/ 933257 w 1061609"/>
              <a:gd name="connsiteY0" fmla="*/ 177279 h 197263"/>
              <a:gd name="connsiteX1" fmla="*/ 925688 w 1061609"/>
              <a:gd name="connsiteY1" fmla="*/ 182024 h 197263"/>
              <a:gd name="connsiteX2" fmla="*/ 931842 w 1061609"/>
              <a:gd name="connsiteY2" fmla="*/ 186379 h 197263"/>
              <a:gd name="connsiteX3" fmla="*/ 939514 w 1061609"/>
              <a:gd name="connsiteY3" fmla="*/ 180792 h 197263"/>
              <a:gd name="connsiteX4" fmla="*/ 939514 w 1061609"/>
              <a:gd name="connsiteY4" fmla="*/ 177711 h 197263"/>
              <a:gd name="connsiteX5" fmla="*/ 939169 w 1061609"/>
              <a:gd name="connsiteY5" fmla="*/ 177279 h 197263"/>
              <a:gd name="connsiteX6" fmla="*/ 939083 w 1061609"/>
              <a:gd name="connsiteY6" fmla="*/ 177279 h 197263"/>
              <a:gd name="connsiteX7" fmla="*/ 1007353 w 1061609"/>
              <a:gd name="connsiteY7" fmla="*/ 164048 h 197263"/>
              <a:gd name="connsiteX8" fmla="*/ 1003248 w 1061609"/>
              <a:gd name="connsiteY8" fmla="*/ 168159 h 197263"/>
              <a:gd name="connsiteX9" fmla="*/ 1002510 w 1061609"/>
              <a:gd name="connsiteY9" fmla="*/ 174650 h 197263"/>
              <a:gd name="connsiteX10" fmla="*/ 1003248 w 1061609"/>
              <a:gd name="connsiteY10" fmla="*/ 181140 h 197263"/>
              <a:gd name="connsiteX11" fmla="*/ 1012313 w 1061609"/>
              <a:gd name="connsiteY11" fmla="*/ 185251 h 197263"/>
              <a:gd name="connsiteX12" fmla="*/ 1016418 w 1061609"/>
              <a:gd name="connsiteY12" fmla="*/ 181140 h 197263"/>
              <a:gd name="connsiteX13" fmla="*/ 1017136 w 1061609"/>
              <a:gd name="connsiteY13" fmla="*/ 174650 h 197263"/>
              <a:gd name="connsiteX14" fmla="*/ 1016418 w 1061609"/>
              <a:gd name="connsiteY14" fmla="*/ 168159 h 197263"/>
              <a:gd name="connsiteX15" fmla="*/ 1007353 w 1061609"/>
              <a:gd name="connsiteY15" fmla="*/ 164048 h 197263"/>
              <a:gd name="connsiteX16" fmla="*/ 846464 w 1061609"/>
              <a:gd name="connsiteY16" fmla="*/ 163579 h 197263"/>
              <a:gd name="connsiteX17" fmla="*/ 839838 w 1061609"/>
              <a:gd name="connsiteY17" fmla="*/ 168160 h 197263"/>
              <a:gd name="connsiteX18" fmla="*/ 839120 w 1061609"/>
              <a:gd name="connsiteY18" fmla="*/ 174650 h 197263"/>
              <a:gd name="connsiteX19" fmla="*/ 839838 w 1061609"/>
              <a:gd name="connsiteY19" fmla="*/ 181141 h 197263"/>
              <a:gd name="connsiteX20" fmla="*/ 846464 w 1061609"/>
              <a:gd name="connsiteY20" fmla="*/ 185721 h 197263"/>
              <a:gd name="connsiteX21" fmla="*/ 853008 w 1061609"/>
              <a:gd name="connsiteY21" fmla="*/ 181141 h 197263"/>
              <a:gd name="connsiteX22" fmla="*/ 853746 w 1061609"/>
              <a:gd name="connsiteY22" fmla="*/ 174650 h 197263"/>
              <a:gd name="connsiteX23" fmla="*/ 853008 w 1061609"/>
              <a:gd name="connsiteY23" fmla="*/ 168160 h 197263"/>
              <a:gd name="connsiteX24" fmla="*/ 846464 w 1061609"/>
              <a:gd name="connsiteY24" fmla="*/ 163579 h 197263"/>
              <a:gd name="connsiteX25" fmla="*/ 982858 w 1061609"/>
              <a:gd name="connsiteY25" fmla="*/ 156924 h 197263"/>
              <a:gd name="connsiteX26" fmla="*/ 986961 w 1061609"/>
              <a:gd name="connsiteY26" fmla="*/ 161032 h 197263"/>
              <a:gd name="connsiteX27" fmla="*/ 986961 w 1061609"/>
              <a:gd name="connsiteY27" fmla="*/ 188288 h 197263"/>
              <a:gd name="connsiteX28" fmla="*/ 982858 w 1061609"/>
              <a:gd name="connsiteY28" fmla="*/ 192396 h 197263"/>
              <a:gd name="connsiteX29" fmla="*/ 978756 w 1061609"/>
              <a:gd name="connsiteY29" fmla="*/ 188288 h 197263"/>
              <a:gd name="connsiteX30" fmla="*/ 978756 w 1061609"/>
              <a:gd name="connsiteY30" fmla="*/ 161032 h 197263"/>
              <a:gd name="connsiteX31" fmla="*/ 982858 w 1061609"/>
              <a:gd name="connsiteY31" fmla="*/ 156924 h 197263"/>
              <a:gd name="connsiteX32" fmla="*/ 906959 w 1061609"/>
              <a:gd name="connsiteY32" fmla="*/ 156924 h 197263"/>
              <a:gd name="connsiteX33" fmla="*/ 911061 w 1061609"/>
              <a:gd name="connsiteY33" fmla="*/ 161032 h 197263"/>
              <a:gd name="connsiteX34" fmla="*/ 911061 w 1061609"/>
              <a:gd name="connsiteY34" fmla="*/ 188288 h 197263"/>
              <a:gd name="connsiteX35" fmla="*/ 906959 w 1061609"/>
              <a:gd name="connsiteY35" fmla="*/ 192396 h 197263"/>
              <a:gd name="connsiteX36" fmla="*/ 902856 w 1061609"/>
              <a:gd name="connsiteY36" fmla="*/ 188288 h 197263"/>
              <a:gd name="connsiteX37" fmla="*/ 902856 w 1061609"/>
              <a:gd name="connsiteY37" fmla="*/ 161032 h 197263"/>
              <a:gd name="connsiteX38" fmla="*/ 906959 w 1061609"/>
              <a:gd name="connsiteY38" fmla="*/ 156924 h 197263"/>
              <a:gd name="connsiteX39" fmla="*/ 810832 w 1061609"/>
              <a:gd name="connsiteY39" fmla="*/ 156390 h 197263"/>
              <a:gd name="connsiteX40" fmla="*/ 821458 w 1061609"/>
              <a:gd name="connsiteY40" fmla="*/ 159019 h 197263"/>
              <a:gd name="connsiteX41" fmla="*/ 823940 w 1061609"/>
              <a:gd name="connsiteY41" fmla="*/ 162367 h 197263"/>
              <a:gd name="connsiteX42" fmla="*/ 820640 w 1061609"/>
              <a:gd name="connsiteY42" fmla="*/ 165837 h 197263"/>
              <a:gd name="connsiteX43" fmla="*/ 820535 w 1061609"/>
              <a:gd name="connsiteY43" fmla="*/ 165838 h 197263"/>
              <a:gd name="connsiteX44" fmla="*/ 817992 w 1061609"/>
              <a:gd name="connsiteY44" fmla="*/ 165037 h 197263"/>
              <a:gd name="connsiteX45" fmla="*/ 810422 w 1061609"/>
              <a:gd name="connsiteY45" fmla="*/ 163148 h 197263"/>
              <a:gd name="connsiteX46" fmla="*/ 805109 w 1061609"/>
              <a:gd name="connsiteY46" fmla="*/ 166783 h 197263"/>
              <a:gd name="connsiteX47" fmla="*/ 810853 w 1061609"/>
              <a:gd name="connsiteY47" fmla="*/ 170501 h 197263"/>
              <a:gd name="connsiteX48" fmla="*/ 814648 w 1061609"/>
              <a:gd name="connsiteY48" fmla="*/ 170871 h 197263"/>
              <a:gd name="connsiteX49" fmla="*/ 825479 w 1061609"/>
              <a:gd name="connsiteY49" fmla="*/ 181141 h 197263"/>
              <a:gd name="connsiteX50" fmla="*/ 810709 w 1061609"/>
              <a:gd name="connsiteY50" fmla="*/ 192930 h 197263"/>
              <a:gd name="connsiteX51" fmla="*/ 797970 w 1061609"/>
              <a:gd name="connsiteY51" fmla="*/ 189439 h 197263"/>
              <a:gd name="connsiteX52" fmla="*/ 795919 w 1061609"/>
              <a:gd name="connsiteY52" fmla="*/ 186173 h 197263"/>
              <a:gd name="connsiteX53" fmla="*/ 799591 w 1061609"/>
              <a:gd name="connsiteY53" fmla="*/ 182455 h 197263"/>
              <a:gd name="connsiteX54" fmla="*/ 799632 w 1061609"/>
              <a:gd name="connsiteY54" fmla="*/ 182455 h 197263"/>
              <a:gd name="connsiteX55" fmla="*/ 802176 w 1061609"/>
              <a:gd name="connsiteY55" fmla="*/ 183256 h 197263"/>
              <a:gd name="connsiteX56" fmla="*/ 811120 w 1061609"/>
              <a:gd name="connsiteY56" fmla="*/ 186091 h 197263"/>
              <a:gd name="connsiteX57" fmla="*/ 817602 w 1061609"/>
              <a:gd name="connsiteY57" fmla="*/ 181983 h 197263"/>
              <a:gd name="connsiteX58" fmla="*/ 811796 w 1061609"/>
              <a:gd name="connsiteY58" fmla="*/ 178121 h 197263"/>
              <a:gd name="connsiteX59" fmla="*/ 808001 w 1061609"/>
              <a:gd name="connsiteY59" fmla="*/ 177751 h 197263"/>
              <a:gd name="connsiteX60" fmla="*/ 797232 w 1061609"/>
              <a:gd name="connsiteY60" fmla="*/ 167482 h 197263"/>
              <a:gd name="connsiteX61" fmla="*/ 810832 w 1061609"/>
              <a:gd name="connsiteY61" fmla="*/ 156390 h 197263"/>
              <a:gd name="connsiteX62" fmla="*/ 776452 w 1061609"/>
              <a:gd name="connsiteY62" fmla="*/ 156390 h 197263"/>
              <a:gd name="connsiteX63" fmla="*/ 787078 w 1061609"/>
              <a:gd name="connsiteY63" fmla="*/ 159019 h 197263"/>
              <a:gd name="connsiteX64" fmla="*/ 789560 w 1061609"/>
              <a:gd name="connsiteY64" fmla="*/ 162367 h 197263"/>
              <a:gd name="connsiteX65" fmla="*/ 786366 w 1061609"/>
              <a:gd name="connsiteY65" fmla="*/ 165936 h 197263"/>
              <a:gd name="connsiteX66" fmla="*/ 786135 w 1061609"/>
              <a:gd name="connsiteY66" fmla="*/ 165941 h 197263"/>
              <a:gd name="connsiteX67" fmla="*/ 783591 w 1061609"/>
              <a:gd name="connsiteY67" fmla="*/ 165140 h 197263"/>
              <a:gd name="connsiteX68" fmla="*/ 776022 w 1061609"/>
              <a:gd name="connsiteY68" fmla="*/ 163250 h 197263"/>
              <a:gd name="connsiteX69" fmla="*/ 770709 w 1061609"/>
              <a:gd name="connsiteY69" fmla="*/ 166886 h 197263"/>
              <a:gd name="connsiteX70" fmla="*/ 776452 w 1061609"/>
              <a:gd name="connsiteY70" fmla="*/ 170604 h 197263"/>
              <a:gd name="connsiteX71" fmla="*/ 780247 w 1061609"/>
              <a:gd name="connsiteY71" fmla="*/ 170973 h 197263"/>
              <a:gd name="connsiteX72" fmla="*/ 791078 w 1061609"/>
              <a:gd name="connsiteY72" fmla="*/ 181243 h 197263"/>
              <a:gd name="connsiteX73" fmla="*/ 776309 w 1061609"/>
              <a:gd name="connsiteY73" fmla="*/ 193033 h 197263"/>
              <a:gd name="connsiteX74" fmla="*/ 763590 w 1061609"/>
              <a:gd name="connsiteY74" fmla="*/ 189439 h 197263"/>
              <a:gd name="connsiteX75" fmla="*/ 761539 w 1061609"/>
              <a:gd name="connsiteY75" fmla="*/ 186173 h 197263"/>
              <a:gd name="connsiteX76" fmla="*/ 765211 w 1061609"/>
              <a:gd name="connsiteY76" fmla="*/ 182455 h 197263"/>
              <a:gd name="connsiteX77" fmla="*/ 765252 w 1061609"/>
              <a:gd name="connsiteY77" fmla="*/ 182455 h 197263"/>
              <a:gd name="connsiteX78" fmla="*/ 767796 w 1061609"/>
              <a:gd name="connsiteY78" fmla="*/ 183256 h 197263"/>
              <a:gd name="connsiteX79" fmla="*/ 776760 w 1061609"/>
              <a:gd name="connsiteY79" fmla="*/ 186091 h 197263"/>
              <a:gd name="connsiteX80" fmla="*/ 783222 w 1061609"/>
              <a:gd name="connsiteY80" fmla="*/ 181983 h 197263"/>
              <a:gd name="connsiteX81" fmla="*/ 777416 w 1061609"/>
              <a:gd name="connsiteY81" fmla="*/ 178121 h 197263"/>
              <a:gd name="connsiteX82" fmla="*/ 773621 w 1061609"/>
              <a:gd name="connsiteY82" fmla="*/ 177751 h 197263"/>
              <a:gd name="connsiteX83" fmla="*/ 762852 w 1061609"/>
              <a:gd name="connsiteY83" fmla="*/ 167482 h 197263"/>
              <a:gd name="connsiteX84" fmla="*/ 776452 w 1061609"/>
              <a:gd name="connsiteY84" fmla="*/ 156390 h 197263"/>
              <a:gd name="connsiteX85" fmla="*/ 1009854 w 1061609"/>
              <a:gd name="connsiteY85" fmla="*/ 156287 h 197263"/>
              <a:gd name="connsiteX86" fmla="*/ 1024213 w 1061609"/>
              <a:gd name="connsiteY86" fmla="*/ 165982 h 197263"/>
              <a:gd name="connsiteX87" fmla="*/ 1025382 w 1061609"/>
              <a:gd name="connsiteY87" fmla="*/ 174650 h 197263"/>
              <a:gd name="connsiteX88" fmla="*/ 1024213 w 1061609"/>
              <a:gd name="connsiteY88" fmla="*/ 183318 h 197263"/>
              <a:gd name="connsiteX89" fmla="*/ 1009854 w 1061609"/>
              <a:gd name="connsiteY89" fmla="*/ 193012 h 197263"/>
              <a:gd name="connsiteX90" fmla="*/ 995392 w 1061609"/>
              <a:gd name="connsiteY90" fmla="*/ 183318 h 197263"/>
              <a:gd name="connsiteX91" fmla="*/ 994222 w 1061609"/>
              <a:gd name="connsiteY91" fmla="*/ 174650 h 197263"/>
              <a:gd name="connsiteX92" fmla="*/ 995392 w 1061609"/>
              <a:gd name="connsiteY92" fmla="*/ 165982 h 197263"/>
              <a:gd name="connsiteX93" fmla="*/ 1009854 w 1061609"/>
              <a:gd name="connsiteY93" fmla="*/ 156287 h 197263"/>
              <a:gd name="connsiteX94" fmla="*/ 1049444 w 1061609"/>
              <a:gd name="connsiteY94" fmla="*/ 156267 h 197263"/>
              <a:gd name="connsiteX95" fmla="*/ 1061609 w 1061609"/>
              <a:gd name="connsiteY95" fmla="*/ 169310 h 197263"/>
              <a:gd name="connsiteX96" fmla="*/ 1061609 w 1061609"/>
              <a:gd name="connsiteY96" fmla="*/ 188268 h 197263"/>
              <a:gd name="connsiteX97" fmla="*/ 1057506 w 1061609"/>
              <a:gd name="connsiteY97" fmla="*/ 192376 h 197263"/>
              <a:gd name="connsiteX98" fmla="*/ 1053403 w 1061609"/>
              <a:gd name="connsiteY98" fmla="*/ 188268 h 197263"/>
              <a:gd name="connsiteX99" fmla="*/ 1053403 w 1061609"/>
              <a:gd name="connsiteY99" fmla="*/ 171220 h 197263"/>
              <a:gd name="connsiteX100" fmla="*/ 1046778 w 1061609"/>
              <a:gd name="connsiteY100" fmla="*/ 163559 h 197263"/>
              <a:gd name="connsiteX101" fmla="*/ 1040070 w 1061609"/>
              <a:gd name="connsiteY101" fmla="*/ 171220 h 197263"/>
              <a:gd name="connsiteX102" fmla="*/ 1040070 w 1061609"/>
              <a:gd name="connsiteY102" fmla="*/ 188268 h 197263"/>
              <a:gd name="connsiteX103" fmla="*/ 1035967 w 1061609"/>
              <a:gd name="connsiteY103" fmla="*/ 192376 h 197263"/>
              <a:gd name="connsiteX104" fmla="*/ 1031864 w 1061609"/>
              <a:gd name="connsiteY104" fmla="*/ 188268 h 197263"/>
              <a:gd name="connsiteX105" fmla="*/ 1031864 w 1061609"/>
              <a:gd name="connsiteY105" fmla="*/ 161032 h 197263"/>
              <a:gd name="connsiteX106" fmla="*/ 1035639 w 1061609"/>
              <a:gd name="connsiteY106" fmla="*/ 156596 h 197263"/>
              <a:gd name="connsiteX107" fmla="*/ 1040070 w 1061609"/>
              <a:gd name="connsiteY107" fmla="*/ 160375 h 197263"/>
              <a:gd name="connsiteX108" fmla="*/ 1040213 w 1061609"/>
              <a:gd name="connsiteY108" fmla="*/ 160375 h 197263"/>
              <a:gd name="connsiteX109" fmla="*/ 1049444 w 1061609"/>
              <a:gd name="connsiteY109" fmla="*/ 156267 h 197263"/>
              <a:gd name="connsiteX110" fmla="*/ 883163 w 1061609"/>
              <a:gd name="connsiteY110" fmla="*/ 156267 h 197263"/>
              <a:gd name="connsiteX111" fmla="*/ 894383 w 1061609"/>
              <a:gd name="connsiteY111" fmla="*/ 160745 h 197263"/>
              <a:gd name="connsiteX112" fmla="*/ 895840 w 1061609"/>
              <a:gd name="connsiteY112" fmla="*/ 163949 h 197263"/>
              <a:gd name="connsiteX113" fmla="*/ 892437 w 1061609"/>
              <a:gd name="connsiteY113" fmla="*/ 167522 h 197263"/>
              <a:gd name="connsiteX114" fmla="*/ 892332 w 1061609"/>
              <a:gd name="connsiteY114" fmla="*/ 167523 h 197263"/>
              <a:gd name="connsiteX115" fmla="*/ 888988 w 1061609"/>
              <a:gd name="connsiteY115" fmla="*/ 165757 h 197263"/>
              <a:gd name="connsiteX116" fmla="*/ 883450 w 1061609"/>
              <a:gd name="connsiteY116" fmla="*/ 163579 h 197263"/>
              <a:gd name="connsiteX117" fmla="*/ 876906 w 1061609"/>
              <a:gd name="connsiteY117" fmla="*/ 168160 h 197263"/>
              <a:gd name="connsiteX118" fmla="*/ 876168 w 1061609"/>
              <a:gd name="connsiteY118" fmla="*/ 174650 h 197263"/>
              <a:gd name="connsiteX119" fmla="*/ 876906 w 1061609"/>
              <a:gd name="connsiteY119" fmla="*/ 181141 h 197263"/>
              <a:gd name="connsiteX120" fmla="*/ 883450 w 1061609"/>
              <a:gd name="connsiteY120" fmla="*/ 185721 h 197263"/>
              <a:gd name="connsiteX121" fmla="*/ 888988 w 1061609"/>
              <a:gd name="connsiteY121" fmla="*/ 183544 h 197263"/>
              <a:gd name="connsiteX122" fmla="*/ 892332 w 1061609"/>
              <a:gd name="connsiteY122" fmla="*/ 181798 h 197263"/>
              <a:gd name="connsiteX123" fmla="*/ 895901 w 1061609"/>
              <a:gd name="connsiteY123" fmla="*/ 185206 h 197263"/>
              <a:gd name="connsiteX124" fmla="*/ 895901 w 1061609"/>
              <a:gd name="connsiteY124" fmla="*/ 185372 h 197263"/>
              <a:gd name="connsiteX125" fmla="*/ 894445 w 1061609"/>
              <a:gd name="connsiteY125" fmla="*/ 188576 h 197263"/>
              <a:gd name="connsiteX126" fmla="*/ 883306 w 1061609"/>
              <a:gd name="connsiteY126" fmla="*/ 193116 h 197263"/>
              <a:gd name="connsiteX127" fmla="*/ 868885 w 1061609"/>
              <a:gd name="connsiteY127" fmla="*/ 183318 h 197263"/>
              <a:gd name="connsiteX128" fmla="*/ 867716 w 1061609"/>
              <a:gd name="connsiteY128" fmla="*/ 174630 h 197263"/>
              <a:gd name="connsiteX129" fmla="*/ 868803 w 1061609"/>
              <a:gd name="connsiteY129" fmla="*/ 165962 h 197263"/>
              <a:gd name="connsiteX130" fmla="*/ 883163 w 1061609"/>
              <a:gd name="connsiteY130" fmla="*/ 156267 h 197263"/>
              <a:gd name="connsiteX131" fmla="*/ 846444 w 1061609"/>
              <a:gd name="connsiteY131" fmla="*/ 156267 h 197263"/>
              <a:gd name="connsiteX132" fmla="*/ 860803 w 1061609"/>
              <a:gd name="connsiteY132" fmla="*/ 165962 h 197263"/>
              <a:gd name="connsiteX133" fmla="*/ 861972 w 1061609"/>
              <a:gd name="connsiteY133" fmla="*/ 174630 h 197263"/>
              <a:gd name="connsiteX134" fmla="*/ 860803 w 1061609"/>
              <a:gd name="connsiteY134" fmla="*/ 183298 h 197263"/>
              <a:gd name="connsiteX135" fmla="*/ 846444 w 1061609"/>
              <a:gd name="connsiteY135" fmla="*/ 192992 h 197263"/>
              <a:gd name="connsiteX136" fmla="*/ 831982 w 1061609"/>
              <a:gd name="connsiteY136" fmla="*/ 183318 h 197263"/>
              <a:gd name="connsiteX137" fmla="*/ 830792 w 1061609"/>
              <a:gd name="connsiteY137" fmla="*/ 174630 h 197263"/>
              <a:gd name="connsiteX138" fmla="*/ 831961 w 1061609"/>
              <a:gd name="connsiteY138" fmla="*/ 165962 h 197263"/>
              <a:gd name="connsiteX139" fmla="*/ 846444 w 1061609"/>
              <a:gd name="connsiteY139" fmla="*/ 156267 h 197263"/>
              <a:gd name="connsiteX140" fmla="*/ 932662 w 1061609"/>
              <a:gd name="connsiteY140" fmla="*/ 156247 h 197263"/>
              <a:gd name="connsiteX141" fmla="*/ 947370 w 1061609"/>
              <a:gd name="connsiteY141" fmla="*/ 169885 h 197263"/>
              <a:gd name="connsiteX142" fmla="*/ 947370 w 1061609"/>
              <a:gd name="connsiteY142" fmla="*/ 180997 h 197263"/>
              <a:gd name="connsiteX143" fmla="*/ 948088 w 1061609"/>
              <a:gd name="connsiteY143" fmla="*/ 184489 h 197263"/>
              <a:gd name="connsiteX144" fmla="*/ 949196 w 1061609"/>
              <a:gd name="connsiteY144" fmla="*/ 186379 h 197263"/>
              <a:gd name="connsiteX145" fmla="*/ 949627 w 1061609"/>
              <a:gd name="connsiteY145" fmla="*/ 188802 h 197263"/>
              <a:gd name="connsiteX146" fmla="*/ 945302 w 1061609"/>
              <a:gd name="connsiteY146" fmla="*/ 192676 h 197263"/>
              <a:gd name="connsiteX147" fmla="*/ 942119 w 1061609"/>
              <a:gd name="connsiteY147" fmla="*/ 190856 h 197263"/>
              <a:gd name="connsiteX148" fmla="*/ 940950 w 1061609"/>
              <a:gd name="connsiteY148" fmla="*/ 189110 h 197263"/>
              <a:gd name="connsiteX149" fmla="*/ 930693 w 1061609"/>
              <a:gd name="connsiteY149" fmla="*/ 192972 h 197263"/>
              <a:gd name="connsiteX150" fmla="*/ 917954 w 1061609"/>
              <a:gd name="connsiteY150" fmla="*/ 182332 h 197263"/>
              <a:gd name="connsiteX151" fmla="*/ 931924 w 1061609"/>
              <a:gd name="connsiteY151" fmla="*/ 171117 h 197263"/>
              <a:gd name="connsiteX152" fmla="*/ 939144 w 1061609"/>
              <a:gd name="connsiteY152" fmla="*/ 171117 h 197263"/>
              <a:gd name="connsiteX153" fmla="*/ 939575 w 1061609"/>
              <a:gd name="connsiteY153" fmla="*/ 170773 h 197263"/>
              <a:gd name="connsiteX154" fmla="*/ 939575 w 1061609"/>
              <a:gd name="connsiteY154" fmla="*/ 170686 h 197263"/>
              <a:gd name="connsiteX155" fmla="*/ 939575 w 1061609"/>
              <a:gd name="connsiteY155" fmla="*/ 169803 h 197263"/>
              <a:gd name="connsiteX156" fmla="*/ 931719 w 1061609"/>
              <a:gd name="connsiteY156" fmla="*/ 163333 h 197263"/>
              <a:gd name="connsiteX157" fmla="*/ 925318 w 1061609"/>
              <a:gd name="connsiteY157" fmla="*/ 164771 h 197263"/>
              <a:gd name="connsiteX158" fmla="*/ 923267 w 1061609"/>
              <a:gd name="connsiteY158" fmla="*/ 165222 h 197263"/>
              <a:gd name="connsiteX159" fmla="*/ 919923 w 1061609"/>
              <a:gd name="connsiteY159" fmla="*/ 162256 h 197263"/>
              <a:gd name="connsiteX160" fmla="*/ 919923 w 1061609"/>
              <a:gd name="connsiteY160" fmla="*/ 161874 h 197263"/>
              <a:gd name="connsiteX161" fmla="*/ 921975 w 1061609"/>
              <a:gd name="connsiteY161" fmla="*/ 158650 h 197263"/>
              <a:gd name="connsiteX162" fmla="*/ 932662 w 1061609"/>
              <a:gd name="connsiteY162" fmla="*/ 156247 h 197263"/>
              <a:gd name="connsiteX163" fmla="*/ 736226 w 1061609"/>
              <a:gd name="connsiteY163" fmla="*/ 154973 h 197263"/>
              <a:gd name="connsiteX164" fmla="*/ 729518 w 1061609"/>
              <a:gd name="connsiteY164" fmla="*/ 174280 h 197263"/>
              <a:gd name="connsiteX165" fmla="*/ 743200 w 1061609"/>
              <a:gd name="connsiteY165" fmla="*/ 174198 h 197263"/>
              <a:gd name="connsiteX166" fmla="*/ 736431 w 1061609"/>
              <a:gd name="connsiteY166" fmla="*/ 154973 h 197263"/>
              <a:gd name="connsiteX167" fmla="*/ 961052 w 1061609"/>
              <a:gd name="connsiteY167" fmla="*/ 145956 h 197263"/>
              <a:gd name="connsiteX168" fmla="*/ 965169 w 1061609"/>
              <a:gd name="connsiteY168" fmla="*/ 149626 h 197263"/>
              <a:gd name="connsiteX169" fmla="*/ 965155 w 1061609"/>
              <a:gd name="connsiteY169" fmla="*/ 150248 h 197263"/>
              <a:gd name="connsiteX170" fmla="*/ 965155 w 1061609"/>
              <a:gd name="connsiteY170" fmla="*/ 156657 h 197263"/>
              <a:gd name="connsiteX171" fmla="*/ 965499 w 1061609"/>
              <a:gd name="connsiteY171" fmla="*/ 157088 h 197263"/>
              <a:gd name="connsiteX172" fmla="*/ 965585 w 1061609"/>
              <a:gd name="connsiteY172" fmla="*/ 157088 h 197263"/>
              <a:gd name="connsiteX173" fmla="*/ 969298 w 1061609"/>
              <a:gd name="connsiteY173" fmla="*/ 157088 h 197263"/>
              <a:gd name="connsiteX174" fmla="*/ 972576 w 1061609"/>
              <a:gd name="connsiteY174" fmla="*/ 159999 h 197263"/>
              <a:gd name="connsiteX175" fmla="*/ 972580 w 1061609"/>
              <a:gd name="connsiteY175" fmla="*/ 160251 h 197263"/>
              <a:gd name="connsiteX176" fmla="*/ 969666 w 1061609"/>
              <a:gd name="connsiteY176" fmla="*/ 163408 h 197263"/>
              <a:gd name="connsiteX177" fmla="*/ 969237 w 1061609"/>
              <a:gd name="connsiteY177" fmla="*/ 163394 h 197263"/>
              <a:gd name="connsiteX178" fmla="*/ 965524 w 1061609"/>
              <a:gd name="connsiteY178" fmla="*/ 163394 h 197263"/>
              <a:gd name="connsiteX179" fmla="*/ 965093 w 1061609"/>
              <a:gd name="connsiteY179" fmla="*/ 163738 h 197263"/>
              <a:gd name="connsiteX180" fmla="*/ 965093 w 1061609"/>
              <a:gd name="connsiteY180" fmla="*/ 163825 h 197263"/>
              <a:gd name="connsiteX181" fmla="*/ 965093 w 1061609"/>
              <a:gd name="connsiteY181" fmla="*/ 181325 h 197263"/>
              <a:gd name="connsiteX182" fmla="*/ 968868 w 1061609"/>
              <a:gd name="connsiteY182" fmla="*/ 185433 h 197263"/>
              <a:gd name="connsiteX183" fmla="*/ 972578 w 1061609"/>
              <a:gd name="connsiteY183" fmla="*/ 188861 h 197263"/>
              <a:gd name="connsiteX184" fmla="*/ 972580 w 1061609"/>
              <a:gd name="connsiteY184" fmla="*/ 189007 h 197263"/>
              <a:gd name="connsiteX185" fmla="*/ 968150 w 1061609"/>
              <a:gd name="connsiteY185" fmla="*/ 192643 h 197263"/>
              <a:gd name="connsiteX186" fmla="*/ 967493 w 1061609"/>
              <a:gd name="connsiteY186" fmla="*/ 192643 h 197263"/>
              <a:gd name="connsiteX187" fmla="*/ 956949 w 1061609"/>
              <a:gd name="connsiteY187" fmla="*/ 181572 h 197263"/>
              <a:gd name="connsiteX188" fmla="*/ 956949 w 1061609"/>
              <a:gd name="connsiteY188" fmla="*/ 163866 h 197263"/>
              <a:gd name="connsiteX189" fmla="*/ 956436 w 1061609"/>
              <a:gd name="connsiteY189" fmla="*/ 163435 h 197263"/>
              <a:gd name="connsiteX190" fmla="*/ 955411 w 1061609"/>
              <a:gd name="connsiteY190" fmla="*/ 163435 h 197263"/>
              <a:gd name="connsiteX191" fmla="*/ 952079 w 1061609"/>
              <a:gd name="connsiteY191" fmla="*/ 160724 h 197263"/>
              <a:gd name="connsiteX192" fmla="*/ 952067 w 1061609"/>
              <a:gd name="connsiteY192" fmla="*/ 160251 h 197263"/>
              <a:gd name="connsiteX193" fmla="*/ 955050 w 1061609"/>
              <a:gd name="connsiteY193" fmla="*/ 157039 h 197263"/>
              <a:gd name="connsiteX194" fmla="*/ 955411 w 1061609"/>
              <a:gd name="connsiteY194" fmla="*/ 157047 h 197263"/>
              <a:gd name="connsiteX195" fmla="*/ 956436 w 1061609"/>
              <a:gd name="connsiteY195" fmla="*/ 157047 h 197263"/>
              <a:gd name="connsiteX196" fmla="*/ 956949 w 1061609"/>
              <a:gd name="connsiteY196" fmla="*/ 156616 h 197263"/>
              <a:gd name="connsiteX197" fmla="*/ 956949 w 1061609"/>
              <a:gd name="connsiteY197" fmla="*/ 150248 h 197263"/>
              <a:gd name="connsiteX198" fmla="*/ 960564 w 1061609"/>
              <a:gd name="connsiteY198" fmla="*/ 145966 h 197263"/>
              <a:gd name="connsiteX199" fmla="*/ 961052 w 1061609"/>
              <a:gd name="connsiteY199" fmla="*/ 145956 h 197263"/>
              <a:gd name="connsiteX200" fmla="*/ 736390 w 1061609"/>
              <a:gd name="connsiteY200" fmla="*/ 142279 h 197263"/>
              <a:gd name="connsiteX201" fmla="*/ 742134 w 1061609"/>
              <a:gd name="connsiteY201" fmla="*/ 147167 h 197263"/>
              <a:gd name="connsiteX202" fmla="*/ 756431 w 1061609"/>
              <a:gd name="connsiteY202" fmla="*/ 186953 h 197263"/>
              <a:gd name="connsiteX203" fmla="*/ 756739 w 1061609"/>
              <a:gd name="connsiteY203" fmla="*/ 188555 h 197263"/>
              <a:gd name="connsiteX204" fmla="*/ 752887 w 1061609"/>
              <a:gd name="connsiteY204" fmla="*/ 192663 h 197263"/>
              <a:gd name="connsiteX205" fmla="*/ 752636 w 1061609"/>
              <a:gd name="connsiteY205" fmla="*/ 192663 h 197263"/>
              <a:gd name="connsiteX206" fmla="*/ 748534 w 1061609"/>
              <a:gd name="connsiteY206" fmla="*/ 189685 h 197263"/>
              <a:gd name="connsiteX207" fmla="*/ 745826 w 1061609"/>
              <a:gd name="connsiteY207" fmla="*/ 181962 h 197263"/>
              <a:gd name="connsiteX208" fmla="*/ 726913 w 1061609"/>
              <a:gd name="connsiteY208" fmla="*/ 181962 h 197263"/>
              <a:gd name="connsiteX209" fmla="*/ 724287 w 1061609"/>
              <a:gd name="connsiteY209" fmla="*/ 189685 h 197263"/>
              <a:gd name="connsiteX210" fmla="*/ 720184 w 1061609"/>
              <a:gd name="connsiteY210" fmla="*/ 192663 h 197263"/>
              <a:gd name="connsiteX211" fmla="*/ 716082 w 1061609"/>
              <a:gd name="connsiteY211" fmla="*/ 188806 h 197263"/>
              <a:gd name="connsiteX212" fmla="*/ 716082 w 1061609"/>
              <a:gd name="connsiteY212" fmla="*/ 188555 h 197263"/>
              <a:gd name="connsiteX213" fmla="*/ 716348 w 1061609"/>
              <a:gd name="connsiteY213" fmla="*/ 186953 h 197263"/>
              <a:gd name="connsiteX214" fmla="*/ 730708 w 1061609"/>
              <a:gd name="connsiteY214" fmla="*/ 147167 h 197263"/>
              <a:gd name="connsiteX215" fmla="*/ 736390 w 1061609"/>
              <a:gd name="connsiteY215" fmla="*/ 142279 h 197263"/>
              <a:gd name="connsiteX216" fmla="*/ 982858 w 1061609"/>
              <a:gd name="connsiteY216" fmla="*/ 142012 h 197263"/>
              <a:gd name="connsiteX217" fmla="*/ 987740 w 1061609"/>
              <a:gd name="connsiteY217" fmla="*/ 146900 h 197263"/>
              <a:gd name="connsiteX218" fmla="*/ 982858 w 1061609"/>
              <a:gd name="connsiteY218" fmla="*/ 151789 h 197263"/>
              <a:gd name="connsiteX219" fmla="*/ 977976 w 1061609"/>
              <a:gd name="connsiteY219" fmla="*/ 146900 h 197263"/>
              <a:gd name="connsiteX220" fmla="*/ 982858 w 1061609"/>
              <a:gd name="connsiteY220" fmla="*/ 142012 h 197263"/>
              <a:gd name="connsiteX221" fmla="*/ 906938 w 1061609"/>
              <a:gd name="connsiteY221" fmla="*/ 142012 h 197263"/>
              <a:gd name="connsiteX222" fmla="*/ 906959 w 1061609"/>
              <a:gd name="connsiteY222" fmla="*/ 142012 h 197263"/>
              <a:gd name="connsiteX223" fmla="*/ 911861 w 1061609"/>
              <a:gd name="connsiteY223" fmla="*/ 146880 h 197263"/>
              <a:gd name="connsiteX224" fmla="*/ 907000 w 1061609"/>
              <a:gd name="connsiteY224" fmla="*/ 151789 h 197263"/>
              <a:gd name="connsiteX225" fmla="*/ 902097 w 1061609"/>
              <a:gd name="connsiteY225" fmla="*/ 146921 h 197263"/>
              <a:gd name="connsiteX226" fmla="*/ 902097 w 1061609"/>
              <a:gd name="connsiteY226" fmla="*/ 146901 h 197263"/>
              <a:gd name="connsiteX227" fmla="*/ 906938 w 1061609"/>
              <a:gd name="connsiteY227" fmla="*/ 142012 h 197263"/>
              <a:gd name="connsiteX228" fmla="*/ 933657 w 1061609"/>
              <a:gd name="connsiteY228" fmla="*/ 94595 h 197263"/>
              <a:gd name="connsiteX229" fmla="*/ 929400 w 1061609"/>
              <a:gd name="connsiteY229" fmla="*/ 98858 h 197263"/>
              <a:gd name="connsiteX230" fmla="*/ 928662 w 1061609"/>
              <a:gd name="connsiteY230" fmla="*/ 105266 h 197263"/>
              <a:gd name="connsiteX231" fmla="*/ 929400 w 1061609"/>
              <a:gd name="connsiteY231" fmla="*/ 111675 h 197263"/>
              <a:gd name="connsiteX232" fmla="*/ 938170 w 1061609"/>
              <a:gd name="connsiteY232" fmla="*/ 115938 h 197263"/>
              <a:gd name="connsiteX233" fmla="*/ 942426 w 1061609"/>
              <a:gd name="connsiteY233" fmla="*/ 111675 h 197263"/>
              <a:gd name="connsiteX234" fmla="*/ 943144 w 1061609"/>
              <a:gd name="connsiteY234" fmla="*/ 105266 h 197263"/>
              <a:gd name="connsiteX235" fmla="*/ 942426 w 1061609"/>
              <a:gd name="connsiteY235" fmla="*/ 98858 h 197263"/>
              <a:gd name="connsiteX236" fmla="*/ 933657 w 1061609"/>
              <a:gd name="connsiteY236" fmla="*/ 94595 h 197263"/>
              <a:gd name="connsiteX237" fmla="*/ 898487 w 1061609"/>
              <a:gd name="connsiteY237" fmla="*/ 94195 h 197263"/>
              <a:gd name="connsiteX238" fmla="*/ 891861 w 1061609"/>
              <a:gd name="connsiteY238" fmla="*/ 98776 h 197263"/>
              <a:gd name="connsiteX239" fmla="*/ 891143 w 1061609"/>
              <a:gd name="connsiteY239" fmla="*/ 105266 h 197263"/>
              <a:gd name="connsiteX240" fmla="*/ 891861 w 1061609"/>
              <a:gd name="connsiteY240" fmla="*/ 111736 h 197263"/>
              <a:gd name="connsiteX241" fmla="*/ 898487 w 1061609"/>
              <a:gd name="connsiteY241" fmla="*/ 116337 h 197263"/>
              <a:gd name="connsiteX242" fmla="*/ 904948 w 1061609"/>
              <a:gd name="connsiteY242" fmla="*/ 111736 h 197263"/>
              <a:gd name="connsiteX243" fmla="*/ 905687 w 1061609"/>
              <a:gd name="connsiteY243" fmla="*/ 105266 h 197263"/>
              <a:gd name="connsiteX244" fmla="*/ 904948 w 1061609"/>
              <a:gd name="connsiteY244" fmla="*/ 98776 h 197263"/>
              <a:gd name="connsiteX245" fmla="*/ 898487 w 1061609"/>
              <a:gd name="connsiteY245" fmla="*/ 94195 h 197263"/>
              <a:gd name="connsiteX246" fmla="*/ 997313 w 1061609"/>
              <a:gd name="connsiteY246" fmla="*/ 87330 h 197263"/>
              <a:gd name="connsiteX247" fmla="*/ 997484 w 1061609"/>
              <a:gd name="connsiteY247" fmla="*/ 87335 h 197263"/>
              <a:gd name="connsiteX248" fmla="*/ 1001258 w 1061609"/>
              <a:gd name="connsiteY248" fmla="*/ 90252 h 197263"/>
              <a:gd name="connsiteX249" fmla="*/ 1009258 w 1061609"/>
              <a:gd name="connsiteY249" fmla="*/ 111305 h 197263"/>
              <a:gd name="connsiteX250" fmla="*/ 1016746 w 1061609"/>
              <a:gd name="connsiteY250" fmla="*/ 90252 h 197263"/>
              <a:gd name="connsiteX251" fmla="*/ 1021515 w 1061609"/>
              <a:gd name="connsiteY251" fmla="*/ 87427 h 197263"/>
              <a:gd name="connsiteX252" fmla="*/ 1024459 w 1061609"/>
              <a:gd name="connsiteY252" fmla="*/ 91197 h 197263"/>
              <a:gd name="connsiteX253" fmla="*/ 1024110 w 1061609"/>
              <a:gd name="connsiteY253" fmla="*/ 93086 h 197263"/>
              <a:gd name="connsiteX254" fmla="*/ 1011310 w 1061609"/>
              <a:gd name="connsiteY254" fmla="*/ 125950 h 197263"/>
              <a:gd name="connsiteX255" fmla="*/ 999658 w 1061609"/>
              <a:gd name="connsiteY255" fmla="*/ 135933 h 197263"/>
              <a:gd name="connsiteX256" fmla="*/ 999125 w 1061609"/>
              <a:gd name="connsiteY256" fmla="*/ 135933 h 197263"/>
              <a:gd name="connsiteX257" fmla="*/ 995494 w 1061609"/>
              <a:gd name="connsiteY257" fmla="*/ 132297 h 197263"/>
              <a:gd name="connsiteX258" fmla="*/ 999125 w 1061609"/>
              <a:gd name="connsiteY258" fmla="*/ 128662 h 197263"/>
              <a:gd name="connsiteX259" fmla="*/ 1004376 w 1061609"/>
              <a:gd name="connsiteY259" fmla="*/ 124287 h 197263"/>
              <a:gd name="connsiteX260" fmla="*/ 1005381 w 1061609"/>
              <a:gd name="connsiteY260" fmla="*/ 121431 h 197263"/>
              <a:gd name="connsiteX261" fmla="*/ 993812 w 1061609"/>
              <a:gd name="connsiteY261" fmla="*/ 93086 h 197263"/>
              <a:gd name="connsiteX262" fmla="*/ 993381 w 1061609"/>
              <a:gd name="connsiteY262" fmla="*/ 91197 h 197263"/>
              <a:gd name="connsiteX263" fmla="*/ 997313 w 1061609"/>
              <a:gd name="connsiteY263" fmla="*/ 87330 h 197263"/>
              <a:gd name="connsiteX264" fmla="*/ 765081 w 1061609"/>
              <a:gd name="connsiteY264" fmla="*/ 87330 h 197263"/>
              <a:gd name="connsiteX265" fmla="*/ 765252 w 1061609"/>
              <a:gd name="connsiteY265" fmla="*/ 87335 h 197263"/>
              <a:gd name="connsiteX266" fmla="*/ 769026 w 1061609"/>
              <a:gd name="connsiteY266" fmla="*/ 90252 h 197263"/>
              <a:gd name="connsiteX267" fmla="*/ 776965 w 1061609"/>
              <a:gd name="connsiteY267" fmla="*/ 111305 h 197263"/>
              <a:gd name="connsiteX268" fmla="*/ 777108 w 1061609"/>
              <a:gd name="connsiteY268" fmla="*/ 111305 h 197263"/>
              <a:gd name="connsiteX269" fmla="*/ 784596 w 1061609"/>
              <a:gd name="connsiteY269" fmla="*/ 90252 h 197263"/>
              <a:gd name="connsiteX270" fmla="*/ 789365 w 1061609"/>
              <a:gd name="connsiteY270" fmla="*/ 87427 h 197263"/>
              <a:gd name="connsiteX271" fmla="*/ 792309 w 1061609"/>
              <a:gd name="connsiteY271" fmla="*/ 91197 h 197263"/>
              <a:gd name="connsiteX272" fmla="*/ 791960 w 1061609"/>
              <a:gd name="connsiteY272" fmla="*/ 93086 h 197263"/>
              <a:gd name="connsiteX273" fmla="*/ 779078 w 1061609"/>
              <a:gd name="connsiteY273" fmla="*/ 125950 h 197263"/>
              <a:gd name="connsiteX274" fmla="*/ 767426 w 1061609"/>
              <a:gd name="connsiteY274" fmla="*/ 135933 h 197263"/>
              <a:gd name="connsiteX275" fmla="*/ 766893 w 1061609"/>
              <a:gd name="connsiteY275" fmla="*/ 135933 h 197263"/>
              <a:gd name="connsiteX276" fmla="*/ 763262 w 1061609"/>
              <a:gd name="connsiteY276" fmla="*/ 132297 h 197263"/>
              <a:gd name="connsiteX277" fmla="*/ 766893 w 1061609"/>
              <a:gd name="connsiteY277" fmla="*/ 128662 h 197263"/>
              <a:gd name="connsiteX278" fmla="*/ 772144 w 1061609"/>
              <a:gd name="connsiteY278" fmla="*/ 124287 h 197263"/>
              <a:gd name="connsiteX279" fmla="*/ 773149 w 1061609"/>
              <a:gd name="connsiteY279" fmla="*/ 121431 h 197263"/>
              <a:gd name="connsiteX280" fmla="*/ 761580 w 1061609"/>
              <a:gd name="connsiteY280" fmla="*/ 93086 h 197263"/>
              <a:gd name="connsiteX281" fmla="*/ 761149 w 1061609"/>
              <a:gd name="connsiteY281" fmla="*/ 91197 h 197263"/>
              <a:gd name="connsiteX282" fmla="*/ 765081 w 1061609"/>
              <a:gd name="connsiteY282" fmla="*/ 87330 h 197263"/>
              <a:gd name="connsiteX283" fmla="*/ 811058 w 1061609"/>
              <a:gd name="connsiteY283" fmla="*/ 86986 h 197263"/>
              <a:gd name="connsiteX284" fmla="*/ 821684 w 1061609"/>
              <a:gd name="connsiteY284" fmla="*/ 89615 h 197263"/>
              <a:gd name="connsiteX285" fmla="*/ 824166 w 1061609"/>
              <a:gd name="connsiteY285" fmla="*/ 92963 h 197263"/>
              <a:gd name="connsiteX286" fmla="*/ 820993 w 1061609"/>
              <a:gd name="connsiteY286" fmla="*/ 96512 h 197263"/>
              <a:gd name="connsiteX287" fmla="*/ 820740 w 1061609"/>
              <a:gd name="connsiteY287" fmla="*/ 96517 h 197263"/>
              <a:gd name="connsiteX288" fmla="*/ 818197 w 1061609"/>
              <a:gd name="connsiteY288" fmla="*/ 95736 h 197263"/>
              <a:gd name="connsiteX289" fmla="*/ 810627 w 1061609"/>
              <a:gd name="connsiteY289" fmla="*/ 93826 h 197263"/>
              <a:gd name="connsiteX290" fmla="*/ 805314 w 1061609"/>
              <a:gd name="connsiteY290" fmla="*/ 97482 h 197263"/>
              <a:gd name="connsiteX291" fmla="*/ 811058 w 1061609"/>
              <a:gd name="connsiteY291" fmla="*/ 101200 h 197263"/>
              <a:gd name="connsiteX292" fmla="*/ 814853 w 1061609"/>
              <a:gd name="connsiteY292" fmla="*/ 101569 h 197263"/>
              <a:gd name="connsiteX293" fmla="*/ 825684 w 1061609"/>
              <a:gd name="connsiteY293" fmla="*/ 111839 h 197263"/>
              <a:gd name="connsiteX294" fmla="*/ 810914 w 1061609"/>
              <a:gd name="connsiteY294" fmla="*/ 123650 h 197263"/>
              <a:gd name="connsiteX295" fmla="*/ 797970 w 1061609"/>
              <a:gd name="connsiteY295" fmla="*/ 120055 h 197263"/>
              <a:gd name="connsiteX296" fmla="*/ 795919 w 1061609"/>
              <a:gd name="connsiteY296" fmla="*/ 116769 h 197263"/>
              <a:gd name="connsiteX297" fmla="*/ 799570 w 1061609"/>
              <a:gd name="connsiteY297" fmla="*/ 113071 h 197263"/>
              <a:gd name="connsiteX298" fmla="*/ 799632 w 1061609"/>
              <a:gd name="connsiteY298" fmla="*/ 113072 h 197263"/>
              <a:gd name="connsiteX299" fmla="*/ 802176 w 1061609"/>
              <a:gd name="connsiteY299" fmla="*/ 113852 h 197263"/>
              <a:gd name="connsiteX300" fmla="*/ 811120 w 1061609"/>
              <a:gd name="connsiteY300" fmla="*/ 116707 h 197263"/>
              <a:gd name="connsiteX301" fmla="*/ 817602 w 1061609"/>
              <a:gd name="connsiteY301" fmla="*/ 112599 h 197263"/>
              <a:gd name="connsiteX302" fmla="*/ 811776 w 1061609"/>
              <a:gd name="connsiteY302" fmla="*/ 108738 h 197263"/>
              <a:gd name="connsiteX303" fmla="*/ 808227 w 1061609"/>
              <a:gd name="connsiteY303" fmla="*/ 108327 h 197263"/>
              <a:gd name="connsiteX304" fmla="*/ 797458 w 1061609"/>
              <a:gd name="connsiteY304" fmla="*/ 98057 h 197263"/>
              <a:gd name="connsiteX305" fmla="*/ 811058 w 1061609"/>
              <a:gd name="connsiteY305" fmla="*/ 86986 h 197263"/>
              <a:gd name="connsiteX306" fmla="*/ 938180 w 1061609"/>
              <a:gd name="connsiteY306" fmla="*/ 86945 h 197263"/>
              <a:gd name="connsiteX307" fmla="*/ 950180 w 1061609"/>
              <a:gd name="connsiteY307" fmla="*/ 95839 h 197263"/>
              <a:gd name="connsiteX308" fmla="*/ 951432 w 1061609"/>
              <a:gd name="connsiteY308" fmla="*/ 105307 h 197263"/>
              <a:gd name="connsiteX309" fmla="*/ 950180 w 1061609"/>
              <a:gd name="connsiteY309" fmla="*/ 114776 h 197263"/>
              <a:gd name="connsiteX310" fmla="*/ 938180 w 1061609"/>
              <a:gd name="connsiteY310" fmla="*/ 123670 h 197263"/>
              <a:gd name="connsiteX311" fmla="*/ 928723 w 1061609"/>
              <a:gd name="connsiteY311" fmla="*/ 119562 h 197263"/>
              <a:gd name="connsiteX312" fmla="*/ 928723 w 1061609"/>
              <a:gd name="connsiteY312" fmla="*/ 132091 h 197263"/>
              <a:gd name="connsiteX313" fmla="*/ 924621 w 1061609"/>
              <a:gd name="connsiteY313" fmla="*/ 136199 h 197263"/>
              <a:gd name="connsiteX314" fmla="*/ 920518 w 1061609"/>
              <a:gd name="connsiteY314" fmla="*/ 132091 h 197263"/>
              <a:gd name="connsiteX315" fmla="*/ 920518 w 1061609"/>
              <a:gd name="connsiteY315" fmla="*/ 132009 h 197263"/>
              <a:gd name="connsiteX316" fmla="*/ 920518 w 1061609"/>
              <a:gd name="connsiteY316" fmla="*/ 91648 h 197263"/>
              <a:gd name="connsiteX317" fmla="*/ 924323 w 1061609"/>
              <a:gd name="connsiteY317" fmla="*/ 87243 h 197263"/>
              <a:gd name="connsiteX318" fmla="*/ 928723 w 1061609"/>
              <a:gd name="connsiteY318" fmla="*/ 91053 h 197263"/>
              <a:gd name="connsiteX319" fmla="*/ 938180 w 1061609"/>
              <a:gd name="connsiteY319" fmla="*/ 86945 h 197263"/>
              <a:gd name="connsiteX320" fmla="*/ 873234 w 1061609"/>
              <a:gd name="connsiteY320" fmla="*/ 86925 h 197263"/>
              <a:gd name="connsiteX321" fmla="*/ 877665 w 1061609"/>
              <a:gd name="connsiteY321" fmla="*/ 87869 h 197263"/>
              <a:gd name="connsiteX322" fmla="*/ 880024 w 1061609"/>
              <a:gd name="connsiteY322" fmla="*/ 91217 h 197263"/>
              <a:gd name="connsiteX323" fmla="*/ 876299 w 1061609"/>
              <a:gd name="connsiteY323" fmla="*/ 95325 h 197263"/>
              <a:gd name="connsiteX324" fmla="*/ 875921 w 1061609"/>
              <a:gd name="connsiteY324" fmla="*/ 95325 h 197263"/>
              <a:gd name="connsiteX325" fmla="*/ 874034 w 1061609"/>
              <a:gd name="connsiteY325" fmla="*/ 94956 h 197263"/>
              <a:gd name="connsiteX326" fmla="*/ 870773 w 1061609"/>
              <a:gd name="connsiteY326" fmla="*/ 94381 h 197263"/>
              <a:gd name="connsiteX327" fmla="*/ 864352 w 1061609"/>
              <a:gd name="connsiteY327" fmla="*/ 103274 h 197263"/>
              <a:gd name="connsiteX328" fmla="*/ 864352 w 1061609"/>
              <a:gd name="connsiteY328" fmla="*/ 118864 h 197263"/>
              <a:gd name="connsiteX329" fmla="*/ 860826 w 1061609"/>
              <a:gd name="connsiteY329" fmla="*/ 123144 h 197263"/>
              <a:gd name="connsiteX330" fmla="*/ 860249 w 1061609"/>
              <a:gd name="connsiteY330" fmla="*/ 123157 h 197263"/>
              <a:gd name="connsiteX331" fmla="*/ 856136 w 1061609"/>
              <a:gd name="connsiteY331" fmla="*/ 119354 h 197263"/>
              <a:gd name="connsiteX332" fmla="*/ 856147 w 1061609"/>
              <a:gd name="connsiteY332" fmla="*/ 118864 h 197263"/>
              <a:gd name="connsiteX333" fmla="*/ 856147 w 1061609"/>
              <a:gd name="connsiteY333" fmla="*/ 91669 h 197263"/>
              <a:gd name="connsiteX334" fmla="*/ 860249 w 1061609"/>
              <a:gd name="connsiteY334" fmla="*/ 87561 h 197263"/>
              <a:gd name="connsiteX335" fmla="*/ 864352 w 1061609"/>
              <a:gd name="connsiteY335" fmla="*/ 91669 h 197263"/>
              <a:gd name="connsiteX336" fmla="*/ 864352 w 1061609"/>
              <a:gd name="connsiteY336" fmla="*/ 91813 h 197263"/>
              <a:gd name="connsiteX337" fmla="*/ 873234 w 1061609"/>
              <a:gd name="connsiteY337" fmla="*/ 86925 h 197263"/>
              <a:gd name="connsiteX338" fmla="*/ 898405 w 1061609"/>
              <a:gd name="connsiteY338" fmla="*/ 86883 h 197263"/>
              <a:gd name="connsiteX339" fmla="*/ 912846 w 1061609"/>
              <a:gd name="connsiteY339" fmla="*/ 96578 h 197263"/>
              <a:gd name="connsiteX340" fmla="*/ 914015 w 1061609"/>
              <a:gd name="connsiteY340" fmla="*/ 105246 h 197263"/>
              <a:gd name="connsiteX341" fmla="*/ 912846 w 1061609"/>
              <a:gd name="connsiteY341" fmla="*/ 113914 h 197263"/>
              <a:gd name="connsiteX342" fmla="*/ 898487 w 1061609"/>
              <a:gd name="connsiteY342" fmla="*/ 123608 h 197263"/>
              <a:gd name="connsiteX343" fmla="*/ 883922 w 1061609"/>
              <a:gd name="connsiteY343" fmla="*/ 113934 h 197263"/>
              <a:gd name="connsiteX344" fmla="*/ 882753 w 1061609"/>
              <a:gd name="connsiteY344" fmla="*/ 105266 h 197263"/>
              <a:gd name="connsiteX345" fmla="*/ 883922 w 1061609"/>
              <a:gd name="connsiteY345" fmla="*/ 96578 h 197263"/>
              <a:gd name="connsiteX346" fmla="*/ 898405 w 1061609"/>
              <a:gd name="connsiteY346" fmla="*/ 86883 h 197263"/>
              <a:gd name="connsiteX347" fmla="*/ 728226 w 1061609"/>
              <a:gd name="connsiteY347" fmla="*/ 80968 h 197263"/>
              <a:gd name="connsiteX348" fmla="*/ 727795 w 1061609"/>
              <a:gd name="connsiteY348" fmla="*/ 81312 h 197263"/>
              <a:gd name="connsiteX349" fmla="*/ 727795 w 1061609"/>
              <a:gd name="connsiteY349" fmla="*/ 81399 h 197263"/>
              <a:gd name="connsiteX350" fmla="*/ 727795 w 1061609"/>
              <a:gd name="connsiteY350" fmla="*/ 114653 h 197263"/>
              <a:gd name="connsiteX351" fmla="*/ 728226 w 1061609"/>
              <a:gd name="connsiteY351" fmla="*/ 115064 h 197263"/>
              <a:gd name="connsiteX352" fmla="*/ 734769 w 1061609"/>
              <a:gd name="connsiteY352" fmla="*/ 115064 h 197263"/>
              <a:gd name="connsiteX353" fmla="*/ 745683 w 1061609"/>
              <a:gd name="connsiteY353" fmla="*/ 108429 h 197263"/>
              <a:gd name="connsiteX354" fmla="*/ 746647 w 1061609"/>
              <a:gd name="connsiteY354" fmla="*/ 98016 h 197263"/>
              <a:gd name="connsiteX355" fmla="*/ 745683 w 1061609"/>
              <a:gd name="connsiteY355" fmla="*/ 87602 h 197263"/>
              <a:gd name="connsiteX356" fmla="*/ 734769 w 1061609"/>
              <a:gd name="connsiteY356" fmla="*/ 80968 h 197263"/>
              <a:gd name="connsiteX357" fmla="*/ 838485 w 1061609"/>
              <a:gd name="connsiteY357" fmla="*/ 76551 h 197263"/>
              <a:gd name="connsiteX358" fmla="*/ 842504 w 1061609"/>
              <a:gd name="connsiteY358" fmla="*/ 80329 h 197263"/>
              <a:gd name="connsiteX359" fmla="*/ 842485 w 1061609"/>
              <a:gd name="connsiteY359" fmla="*/ 80844 h 197263"/>
              <a:gd name="connsiteX360" fmla="*/ 842485 w 1061609"/>
              <a:gd name="connsiteY360" fmla="*/ 87273 h 197263"/>
              <a:gd name="connsiteX361" fmla="*/ 842830 w 1061609"/>
              <a:gd name="connsiteY361" fmla="*/ 87704 h 197263"/>
              <a:gd name="connsiteX362" fmla="*/ 842916 w 1061609"/>
              <a:gd name="connsiteY362" fmla="*/ 87704 h 197263"/>
              <a:gd name="connsiteX363" fmla="*/ 846629 w 1061609"/>
              <a:gd name="connsiteY363" fmla="*/ 87704 h 197263"/>
              <a:gd name="connsiteX364" fmla="*/ 849964 w 1061609"/>
              <a:gd name="connsiteY364" fmla="*/ 90504 h 197263"/>
              <a:gd name="connsiteX365" fmla="*/ 849972 w 1061609"/>
              <a:gd name="connsiteY365" fmla="*/ 90909 h 197263"/>
              <a:gd name="connsiteX366" fmla="*/ 847057 w 1061609"/>
              <a:gd name="connsiteY366" fmla="*/ 94065 h 197263"/>
              <a:gd name="connsiteX367" fmla="*/ 846629 w 1061609"/>
              <a:gd name="connsiteY367" fmla="*/ 94051 h 197263"/>
              <a:gd name="connsiteX368" fmla="*/ 842916 w 1061609"/>
              <a:gd name="connsiteY368" fmla="*/ 94051 h 197263"/>
              <a:gd name="connsiteX369" fmla="*/ 842485 w 1061609"/>
              <a:gd name="connsiteY369" fmla="*/ 94395 h 197263"/>
              <a:gd name="connsiteX370" fmla="*/ 842485 w 1061609"/>
              <a:gd name="connsiteY370" fmla="*/ 94482 h 197263"/>
              <a:gd name="connsiteX371" fmla="*/ 842485 w 1061609"/>
              <a:gd name="connsiteY371" fmla="*/ 111962 h 197263"/>
              <a:gd name="connsiteX372" fmla="*/ 846260 w 1061609"/>
              <a:gd name="connsiteY372" fmla="*/ 116070 h 197263"/>
              <a:gd name="connsiteX373" fmla="*/ 849970 w 1061609"/>
              <a:gd name="connsiteY373" fmla="*/ 119497 h 197263"/>
              <a:gd name="connsiteX374" fmla="*/ 849972 w 1061609"/>
              <a:gd name="connsiteY374" fmla="*/ 119705 h 197263"/>
              <a:gd name="connsiteX375" fmla="*/ 845542 w 1061609"/>
              <a:gd name="connsiteY375" fmla="*/ 123341 h 197263"/>
              <a:gd name="connsiteX376" fmla="*/ 844885 w 1061609"/>
              <a:gd name="connsiteY376" fmla="*/ 123341 h 197263"/>
              <a:gd name="connsiteX377" fmla="*/ 834341 w 1061609"/>
              <a:gd name="connsiteY377" fmla="*/ 112270 h 197263"/>
              <a:gd name="connsiteX378" fmla="*/ 834341 w 1061609"/>
              <a:gd name="connsiteY378" fmla="*/ 94524 h 197263"/>
              <a:gd name="connsiteX379" fmla="*/ 833828 w 1061609"/>
              <a:gd name="connsiteY379" fmla="*/ 94092 h 197263"/>
              <a:gd name="connsiteX380" fmla="*/ 832844 w 1061609"/>
              <a:gd name="connsiteY380" fmla="*/ 94051 h 197263"/>
              <a:gd name="connsiteX381" fmla="*/ 829512 w 1061609"/>
              <a:gd name="connsiteY381" fmla="*/ 91293 h 197263"/>
              <a:gd name="connsiteX382" fmla="*/ 829500 w 1061609"/>
              <a:gd name="connsiteY382" fmla="*/ 90909 h 197263"/>
              <a:gd name="connsiteX383" fmla="*/ 832483 w 1061609"/>
              <a:gd name="connsiteY383" fmla="*/ 87696 h 197263"/>
              <a:gd name="connsiteX384" fmla="*/ 832844 w 1061609"/>
              <a:gd name="connsiteY384" fmla="*/ 87704 h 197263"/>
              <a:gd name="connsiteX385" fmla="*/ 833869 w 1061609"/>
              <a:gd name="connsiteY385" fmla="*/ 87704 h 197263"/>
              <a:gd name="connsiteX386" fmla="*/ 834382 w 1061609"/>
              <a:gd name="connsiteY386" fmla="*/ 87273 h 197263"/>
              <a:gd name="connsiteX387" fmla="*/ 834382 w 1061609"/>
              <a:gd name="connsiteY387" fmla="*/ 80844 h 197263"/>
              <a:gd name="connsiteX388" fmla="*/ 837997 w 1061609"/>
              <a:gd name="connsiteY388" fmla="*/ 76562 h 197263"/>
              <a:gd name="connsiteX389" fmla="*/ 838485 w 1061609"/>
              <a:gd name="connsiteY389" fmla="*/ 76551 h 197263"/>
              <a:gd name="connsiteX390" fmla="*/ 723015 w 1061609"/>
              <a:gd name="connsiteY390" fmla="*/ 73265 h 197263"/>
              <a:gd name="connsiteX391" fmla="*/ 735159 w 1061609"/>
              <a:gd name="connsiteY391" fmla="*/ 73265 h 197263"/>
              <a:gd name="connsiteX392" fmla="*/ 753867 w 1061609"/>
              <a:gd name="connsiteY392" fmla="*/ 84644 h 197263"/>
              <a:gd name="connsiteX393" fmla="*/ 755324 w 1061609"/>
              <a:gd name="connsiteY393" fmla="*/ 98057 h 197263"/>
              <a:gd name="connsiteX394" fmla="*/ 753867 w 1061609"/>
              <a:gd name="connsiteY394" fmla="*/ 111449 h 197263"/>
              <a:gd name="connsiteX395" fmla="*/ 735159 w 1061609"/>
              <a:gd name="connsiteY395" fmla="*/ 122828 h 197263"/>
              <a:gd name="connsiteX396" fmla="*/ 723015 w 1061609"/>
              <a:gd name="connsiteY396" fmla="*/ 122828 h 197263"/>
              <a:gd name="connsiteX397" fmla="*/ 719163 w 1061609"/>
              <a:gd name="connsiteY397" fmla="*/ 119606 h 197263"/>
              <a:gd name="connsiteX398" fmla="*/ 719159 w 1061609"/>
              <a:gd name="connsiteY398" fmla="*/ 119028 h 197263"/>
              <a:gd name="connsiteX399" fmla="*/ 719159 w 1061609"/>
              <a:gd name="connsiteY399" fmla="*/ 77147 h 197263"/>
              <a:gd name="connsiteX400" fmla="*/ 722482 w 1061609"/>
              <a:gd name="connsiteY400" fmla="*/ 73267 h 197263"/>
              <a:gd name="connsiteX401" fmla="*/ 723015 w 1061609"/>
              <a:gd name="connsiteY401" fmla="*/ 73265 h 197263"/>
              <a:gd name="connsiteX402" fmla="*/ 962324 w 1061609"/>
              <a:gd name="connsiteY402" fmla="*/ 73101 h 197263"/>
              <a:gd name="connsiteX403" fmla="*/ 966426 w 1061609"/>
              <a:gd name="connsiteY403" fmla="*/ 77209 h 197263"/>
              <a:gd name="connsiteX404" fmla="*/ 966426 w 1061609"/>
              <a:gd name="connsiteY404" fmla="*/ 90991 h 197263"/>
              <a:gd name="connsiteX405" fmla="*/ 975678 w 1061609"/>
              <a:gd name="connsiteY405" fmla="*/ 86883 h 197263"/>
              <a:gd name="connsiteX406" fmla="*/ 987822 w 1061609"/>
              <a:gd name="connsiteY406" fmla="*/ 99926 h 197263"/>
              <a:gd name="connsiteX407" fmla="*/ 987822 w 1061609"/>
              <a:gd name="connsiteY407" fmla="*/ 118864 h 197263"/>
              <a:gd name="connsiteX408" fmla="*/ 983719 w 1061609"/>
              <a:gd name="connsiteY408" fmla="*/ 122972 h 197263"/>
              <a:gd name="connsiteX409" fmla="*/ 979616 w 1061609"/>
              <a:gd name="connsiteY409" fmla="*/ 118864 h 197263"/>
              <a:gd name="connsiteX410" fmla="*/ 979760 w 1061609"/>
              <a:gd name="connsiteY410" fmla="*/ 118884 h 197263"/>
              <a:gd name="connsiteX411" fmla="*/ 979760 w 1061609"/>
              <a:gd name="connsiteY411" fmla="*/ 101836 h 197263"/>
              <a:gd name="connsiteX412" fmla="*/ 973134 w 1061609"/>
              <a:gd name="connsiteY412" fmla="*/ 94195 h 197263"/>
              <a:gd name="connsiteX413" fmla="*/ 966426 w 1061609"/>
              <a:gd name="connsiteY413" fmla="*/ 101836 h 197263"/>
              <a:gd name="connsiteX414" fmla="*/ 966426 w 1061609"/>
              <a:gd name="connsiteY414" fmla="*/ 118884 h 197263"/>
              <a:gd name="connsiteX415" fmla="*/ 962324 w 1061609"/>
              <a:gd name="connsiteY415" fmla="*/ 122992 h 197263"/>
              <a:gd name="connsiteX416" fmla="*/ 958221 w 1061609"/>
              <a:gd name="connsiteY416" fmla="*/ 118884 h 197263"/>
              <a:gd name="connsiteX417" fmla="*/ 958221 w 1061609"/>
              <a:gd name="connsiteY417" fmla="*/ 77209 h 197263"/>
              <a:gd name="connsiteX418" fmla="*/ 962324 w 1061609"/>
              <a:gd name="connsiteY418" fmla="*/ 73101 h 197263"/>
              <a:gd name="connsiteX419" fmla="*/ 355290 w 1061609"/>
              <a:gd name="connsiteY419" fmla="*/ 58340 h 197263"/>
              <a:gd name="connsiteX420" fmla="*/ 376829 w 1061609"/>
              <a:gd name="connsiteY420" fmla="*/ 67290 h 197263"/>
              <a:gd name="connsiteX421" fmla="*/ 385775 w 1061609"/>
              <a:gd name="connsiteY421" fmla="*/ 88875 h 197263"/>
              <a:gd name="connsiteX422" fmla="*/ 339927 w 1061609"/>
              <a:gd name="connsiteY422" fmla="*/ 137185 h 197263"/>
              <a:gd name="connsiteX423" fmla="*/ 336419 w 1061609"/>
              <a:gd name="connsiteY423" fmla="*/ 138007 h 197263"/>
              <a:gd name="connsiteX424" fmla="*/ 329094 w 1061609"/>
              <a:gd name="connsiteY424" fmla="*/ 133487 h 197263"/>
              <a:gd name="connsiteX425" fmla="*/ 332809 w 1061609"/>
              <a:gd name="connsiteY425" fmla="*/ 122786 h 197263"/>
              <a:gd name="connsiteX426" fmla="*/ 369733 w 1061609"/>
              <a:gd name="connsiteY426" fmla="*/ 88875 h 197263"/>
              <a:gd name="connsiteX427" fmla="*/ 363128 w 1061609"/>
              <a:gd name="connsiteY427" fmla="*/ 76735 h 197263"/>
              <a:gd name="connsiteX428" fmla="*/ 343066 w 1061609"/>
              <a:gd name="connsiteY428" fmla="*/ 81008 h 197263"/>
              <a:gd name="connsiteX429" fmla="*/ 340680 w 1061609"/>
              <a:gd name="connsiteY429" fmla="*/ 83397 h 197263"/>
              <a:gd name="connsiteX430" fmla="*/ 329650 w 1061609"/>
              <a:gd name="connsiteY430" fmla="*/ 81008 h 197263"/>
              <a:gd name="connsiteX431" fmla="*/ 317526 w 1061609"/>
              <a:gd name="connsiteY431" fmla="*/ 74394 h 197263"/>
              <a:gd name="connsiteX432" fmla="*/ 302982 w 1061609"/>
              <a:gd name="connsiteY432" fmla="*/ 88875 h 197263"/>
              <a:gd name="connsiteX433" fmla="*/ 294982 w 1061609"/>
              <a:gd name="connsiteY433" fmla="*/ 96886 h 197263"/>
              <a:gd name="connsiteX434" fmla="*/ 286982 w 1061609"/>
              <a:gd name="connsiteY434" fmla="*/ 88875 h 197263"/>
              <a:gd name="connsiteX435" fmla="*/ 293548 w 1061609"/>
              <a:gd name="connsiteY435" fmla="*/ 69936 h 197263"/>
              <a:gd name="connsiteX436" fmla="*/ 336419 w 1061609"/>
              <a:gd name="connsiteY436" fmla="*/ 64884 h 197263"/>
              <a:gd name="connsiteX437" fmla="*/ 355271 w 1061609"/>
              <a:gd name="connsiteY437" fmla="*/ 58332 h 197263"/>
              <a:gd name="connsiteX438" fmla="*/ 355312 w 1061609"/>
              <a:gd name="connsiteY438" fmla="*/ 58332 h 197263"/>
              <a:gd name="connsiteX439" fmla="*/ 355290 w 1061609"/>
              <a:gd name="connsiteY439" fmla="*/ 58340 h 197263"/>
              <a:gd name="connsiteX440" fmla="*/ 528179 w 1061609"/>
              <a:gd name="connsiteY440" fmla="*/ 49706 h 197263"/>
              <a:gd name="connsiteX441" fmla="*/ 496547 w 1061609"/>
              <a:gd name="connsiteY441" fmla="*/ 117364 h 197263"/>
              <a:gd name="connsiteX442" fmla="*/ 559811 w 1061609"/>
              <a:gd name="connsiteY442" fmla="*/ 117364 h 197263"/>
              <a:gd name="connsiteX443" fmla="*/ 951206 w 1061609"/>
              <a:gd name="connsiteY443" fmla="*/ 38388 h 197263"/>
              <a:gd name="connsiteX444" fmla="*/ 943636 w 1061609"/>
              <a:gd name="connsiteY444" fmla="*/ 43133 h 197263"/>
              <a:gd name="connsiteX445" fmla="*/ 949790 w 1061609"/>
              <a:gd name="connsiteY445" fmla="*/ 47508 h 197263"/>
              <a:gd name="connsiteX446" fmla="*/ 957524 w 1061609"/>
              <a:gd name="connsiteY446" fmla="*/ 41962 h 197263"/>
              <a:gd name="connsiteX447" fmla="*/ 957462 w 1061609"/>
              <a:gd name="connsiteY447" fmla="*/ 41962 h 197263"/>
              <a:gd name="connsiteX448" fmla="*/ 957462 w 1061609"/>
              <a:gd name="connsiteY448" fmla="*/ 38840 h 197263"/>
              <a:gd name="connsiteX449" fmla="*/ 957032 w 1061609"/>
              <a:gd name="connsiteY449" fmla="*/ 38388 h 197263"/>
              <a:gd name="connsiteX450" fmla="*/ 978407 w 1061609"/>
              <a:gd name="connsiteY450" fmla="*/ 18033 h 197263"/>
              <a:gd name="connsiteX451" fmla="*/ 982509 w 1061609"/>
              <a:gd name="connsiteY451" fmla="*/ 22141 h 197263"/>
              <a:gd name="connsiteX452" fmla="*/ 982591 w 1061609"/>
              <a:gd name="connsiteY452" fmla="*/ 22285 h 197263"/>
              <a:gd name="connsiteX453" fmla="*/ 995905 w 1061609"/>
              <a:gd name="connsiteY453" fmla="*/ 18362 h 197263"/>
              <a:gd name="connsiteX454" fmla="*/ 998079 w 1061609"/>
              <a:gd name="connsiteY454" fmla="*/ 21710 h 197263"/>
              <a:gd name="connsiteX455" fmla="*/ 994393 w 1061609"/>
              <a:gd name="connsiteY455" fmla="*/ 25814 h 197263"/>
              <a:gd name="connsiteX456" fmla="*/ 994079 w 1061609"/>
              <a:gd name="connsiteY456" fmla="*/ 25818 h 197263"/>
              <a:gd name="connsiteX457" fmla="*/ 992192 w 1061609"/>
              <a:gd name="connsiteY457" fmla="*/ 25448 h 197263"/>
              <a:gd name="connsiteX458" fmla="*/ 988910 w 1061609"/>
              <a:gd name="connsiteY458" fmla="*/ 24873 h 197263"/>
              <a:gd name="connsiteX459" fmla="*/ 982509 w 1061609"/>
              <a:gd name="connsiteY459" fmla="*/ 33767 h 197263"/>
              <a:gd name="connsiteX460" fmla="*/ 982509 w 1061609"/>
              <a:gd name="connsiteY460" fmla="*/ 49336 h 197263"/>
              <a:gd name="connsiteX461" fmla="*/ 978407 w 1061609"/>
              <a:gd name="connsiteY461" fmla="*/ 53444 h 197263"/>
              <a:gd name="connsiteX462" fmla="*/ 974304 w 1061609"/>
              <a:gd name="connsiteY462" fmla="*/ 49336 h 197263"/>
              <a:gd name="connsiteX463" fmla="*/ 974304 w 1061609"/>
              <a:gd name="connsiteY463" fmla="*/ 22141 h 197263"/>
              <a:gd name="connsiteX464" fmla="*/ 978407 w 1061609"/>
              <a:gd name="connsiteY464" fmla="*/ 18033 h 197263"/>
              <a:gd name="connsiteX465" fmla="*/ 882650 w 1061609"/>
              <a:gd name="connsiteY465" fmla="*/ 18033 h 197263"/>
              <a:gd name="connsiteX466" fmla="*/ 886752 w 1061609"/>
              <a:gd name="connsiteY466" fmla="*/ 22141 h 197263"/>
              <a:gd name="connsiteX467" fmla="*/ 886752 w 1061609"/>
              <a:gd name="connsiteY467" fmla="*/ 39189 h 197263"/>
              <a:gd name="connsiteX468" fmla="*/ 893235 w 1061609"/>
              <a:gd name="connsiteY468" fmla="*/ 46850 h 197263"/>
              <a:gd name="connsiteX469" fmla="*/ 899860 w 1061609"/>
              <a:gd name="connsiteY469" fmla="*/ 39189 h 197263"/>
              <a:gd name="connsiteX470" fmla="*/ 899860 w 1061609"/>
              <a:gd name="connsiteY470" fmla="*/ 22141 h 197263"/>
              <a:gd name="connsiteX471" fmla="*/ 903963 w 1061609"/>
              <a:gd name="connsiteY471" fmla="*/ 18033 h 197263"/>
              <a:gd name="connsiteX472" fmla="*/ 908066 w 1061609"/>
              <a:gd name="connsiteY472" fmla="*/ 22141 h 197263"/>
              <a:gd name="connsiteX473" fmla="*/ 908066 w 1061609"/>
              <a:gd name="connsiteY473" fmla="*/ 49336 h 197263"/>
              <a:gd name="connsiteX474" fmla="*/ 904291 w 1061609"/>
              <a:gd name="connsiteY474" fmla="*/ 53772 h 197263"/>
              <a:gd name="connsiteX475" fmla="*/ 899860 w 1061609"/>
              <a:gd name="connsiteY475" fmla="*/ 49993 h 197263"/>
              <a:gd name="connsiteX476" fmla="*/ 899717 w 1061609"/>
              <a:gd name="connsiteY476" fmla="*/ 50055 h 197263"/>
              <a:gd name="connsiteX477" fmla="*/ 890547 w 1061609"/>
              <a:gd name="connsiteY477" fmla="*/ 54163 h 197263"/>
              <a:gd name="connsiteX478" fmla="*/ 878547 w 1061609"/>
              <a:gd name="connsiteY478" fmla="*/ 41120 h 197263"/>
              <a:gd name="connsiteX479" fmla="*/ 878547 w 1061609"/>
              <a:gd name="connsiteY479" fmla="*/ 22141 h 197263"/>
              <a:gd name="connsiteX480" fmla="*/ 882650 w 1061609"/>
              <a:gd name="connsiteY480" fmla="*/ 18033 h 197263"/>
              <a:gd name="connsiteX481" fmla="*/ 776493 w 1061609"/>
              <a:gd name="connsiteY481" fmla="*/ 18033 h 197263"/>
              <a:gd name="connsiteX482" fmla="*/ 780595 w 1061609"/>
              <a:gd name="connsiteY482" fmla="*/ 22141 h 197263"/>
              <a:gd name="connsiteX483" fmla="*/ 780595 w 1061609"/>
              <a:gd name="connsiteY483" fmla="*/ 39189 h 197263"/>
              <a:gd name="connsiteX484" fmla="*/ 787057 w 1061609"/>
              <a:gd name="connsiteY484" fmla="*/ 46850 h 197263"/>
              <a:gd name="connsiteX485" fmla="*/ 793683 w 1061609"/>
              <a:gd name="connsiteY485" fmla="*/ 39189 h 197263"/>
              <a:gd name="connsiteX486" fmla="*/ 793683 w 1061609"/>
              <a:gd name="connsiteY486" fmla="*/ 22141 h 197263"/>
              <a:gd name="connsiteX487" fmla="*/ 797786 w 1061609"/>
              <a:gd name="connsiteY487" fmla="*/ 18033 h 197263"/>
              <a:gd name="connsiteX488" fmla="*/ 801888 w 1061609"/>
              <a:gd name="connsiteY488" fmla="*/ 22141 h 197263"/>
              <a:gd name="connsiteX489" fmla="*/ 801888 w 1061609"/>
              <a:gd name="connsiteY489" fmla="*/ 49336 h 197263"/>
              <a:gd name="connsiteX490" fmla="*/ 798114 w 1061609"/>
              <a:gd name="connsiteY490" fmla="*/ 53772 h 197263"/>
              <a:gd name="connsiteX491" fmla="*/ 793683 w 1061609"/>
              <a:gd name="connsiteY491" fmla="*/ 49993 h 197263"/>
              <a:gd name="connsiteX492" fmla="*/ 793580 w 1061609"/>
              <a:gd name="connsiteY492" fmla="*/ 50055 h 197263"/>
              <a:gd name="connsiteX493" fmla="*/ 784411 w 1061609"/>
              <a:gd name="connsiteY493" fmla="*/ 54163 h 197263"/>
              <a:gd name="connsiteX494" fmla="*/ 772390 w 1061609"/>
              <a:gd name="connsiteY494" fmla="*/ 41120 h 197263"/>
              <a:gd name="connsiteX495" fmla="*/ 772390 w 1061609"/>
              <a:gd name="connsiteY495" fmla="*/ 22141 h 197263"/>
              <a:gd name="connsiteX496" fmla="*/ 776493 w 1061609"/>
              <a:gd name="connsiteY496" fmla="*/ 18033 h 197263"/>
              <a:gd name="connsiteX497" fmla="*/ 823386 w 1061609"/>
              <a:gd name="connsiteY497" fmla="*/ 17499 h 197263"/>
              <a:gd name="connsiteX498" fmla="*/ 833992 w 1061609"/>
              <a:gd name="connsiteY498" fmla="*/ 20108 h 197263"/>
              <a:gd name="connsiteX499" fmla="*/ 836474 w 1061609"/>
              <a:gd name="connsiteY499" fmla="*/ 23476 h 197263"/>
              <a:gd name="connsiteX500" fmla="*/ 833344 w 1061609"/>
              <a:gd name="connsiteY500" fmla="*/ 27024 h 197263"/>
              <a:gd name="connsiteX501" fmla="*/ 833048 w 1061609"/>
              <a:gd name="connsiteY501" fmla="*/ 27030 h 197263"/>
              <a:gd name="connsiteX502" fmla="*/ 830505 w 1061609"/>
              <a:gd name="connsiteY502" fmla="*/ 26228 h 197263"/>
              <a:gd name="connsiteX503" fmla="*/ 822935 w 1061609"/>
              <a:gd name="connsiteY503" fmla="*/ 24339 h 197263"/>
              <a:gd name="connsiteX504" fmla="*/ 817622 w 1061609"/>
              <a:gd name="connsiteY504" fmla="*/ 27995 h 197263"/>
              <a:gd name="connsiteX505" fmla="*/ 823386 w 1061609"/>
              <a:gd name="connsiteY505" fmla="*/ 31692 h 197263"/>
              <a:gd name="connsiteX506" fmla="*/ 827161 w 1061609"/>
              <a:gd name="connsiteY506" fmla="*/ 32062 h 197263"/>
              <a:gd name="connsiteX507" fmla="*/ 838012 w 1061609"/>
              <a:gd name="connsiteY507" fmla="*/ 42332 h 197263"/>
              <a:gd name="connsiteX508" fmla="*/ 823243 w 1061609"/>
              <a:gd name="connsiteY508" fmla="*/ 54122 h 197263"/>
              <a:gd name="connsiteX509" fmla="*/ 810422 w 1061609"/>
              <a:gd name="connsiteY509" fmla="*/ 50568 h 197263"/>
              <a:gd name="connsiteX510" fmla="*/ 808875 w 1061609"/>
              <a:gd name="connsiteY510" fmla="*/ 45544 h 197263"/>
              <a:gd name="connsiteX511" fmla="*/ 812166 w 1061609"/>
              <a:gd name="connsiteY511" fmla="*/ 43564 h 197263"/>
              <a:gd name="connsiteX512" fmla="*/ 814709 w 1061609"/>
              <a:gd name="connsiteY512" fmla="*/ 44365 h 197263"/>
              <a:gd name="connsiteX513" fmla="*/ 823674 w 1061609"/>
              <a:gd name="connsiteY513" fmla="*/ 47282 h 197263"/>
              <a:gd name="connsiteX514" fmla="*/ 830156 w 1061609"/>
              <a:gd name="connsiteY514" fmla="*/ 43174 h 197263"/>
              <a:gd name="connsiteX515" fmla="*/ 824330 w 1061609"/>
              <a:gd name="connsiteY515" fmla="*/ 39312 h 197263"/>
              <a:gd name="connsiteX516" fmla="*/ 820535 w 1061609"/>
              <a:gd name="connsiteY516" fmla="*/ 38840 h 197263"/>
              <a:gd name="connsiteX517" fmla="*/ 809766 w 1061609"/>
              <a:gd name="connsiteY517" fmla="*/ 28570 h 197263"/>
              <a:gd name="connsiteX518" fmla="*/ 823386 w 1061609"/>
              <a:gd name="connsiteY518" fmla="*/ 17499 h 197263"/>
              <a:gd name="connsiteX519" fmla="*/ 950775 w 1061609"/>
              <a:gd name="connsiteY519" fmla="*/ 17417 h 197263"/>
              <a:gd name="connsiteX520" fmla="*/ 965463 w 1061609"/>
              <a:gd name="connsiteY520" fmla="*/ 31035 h 197263"/>
              <a:gd name="connsiteX521" fmla="*/ 965463 w 1061609"/>
              <a:gd name="connsiteY521" fmla="*/ 42106 h 197263"/>
              <a:gd name="connsiteX522" fmla="*/ 966201 w 1061609"/>
              <a:gd name="connsiteY522" fmla="*/ 45598 h 197263"/>
              <a:gd name="connsiteX523" fmla="*/ 967288 w 1061609"/>
              <a:gd name="connsiteY523" fmla="*/ 47508 h 197263"/>
              <a:gd name="connsiteX524" fmla="*/ 967719 w 1061609"/>
              <a:gd name="connsiteY524" fmla="*/ 49911 h 197263"/>
              <a:gd name="connsiteX525" fmla="*/ 963832 w 1061609"/>
              <a:gd name="connsiteY525" fmla="*/ 53700 h 197263"/>
              <a:gd name="connsiteX526" fmla="*/ 963616 w 1061609"/>
              <a:gd name="connsiteY526" fmla="*/ 53691 h 197263"/>
              <a:gd name="connsiteX527" fmla="*/ 960191 w 1061609"/>
              <a:gd name="connsiteY527" fmla="*/ 52027 h 197263"/>
              <a:gd name="connsiteX528" fmla="*/ 959042 w 1061609"/>
              <a:gd name="connsiteY528" fmla="*/ 50281 h 197263"/>
              <a:gd name="connsiteX529" fmla="*/ 948785 w 1061609"/>
              <a:gd name="connsiteY529" fmla="*/ 54122 h 197263"/>
              <a:gd name="connsiteX530" fmla="*/ 936067 w 1061609"/>
              <a:gd name="connsiteY530" fmla="*/ 43503 h 197263"/>
              <a:gd name="connsiteX531" fmla="*/ 950037 w 1061609"/>
              <a:gd name="connsiteY531" fmla="*/ 32268 h 197263"/>
              <a:gd name="connsiteX532" fmla="*/ 957237 w 1061609"/>
              <a:gd name="connsiteY532" fmla="*/ 32268 h 197263"/>
              <a:gd name="connsiteX533" fmla="*/ 957668 w 1061609"/>
              <a:gd name="connsiteY533" fmla="*/ 31923 h 197263"/>
              <a:gd name="connsiteX534" fmla="*/ 957668 w 1061609"/>
              <a:gd name="connsiteY534" fmla="*/ 31836 h 197263"/>
              <a:gd name="connsiteX535" fmla="*/ 957668 w 1061609"/>
              <a:gd name="connsiteY535" fmla="*/ 30953 h 197263"/>
              <a:gd name="connsiteX536" fmla="*/ 949811 w 1061609"/>
              <a:gd name="connsiteY536" fmla="*/ 24483 h 197263"/>
              <a:gd name="connsiteX537" fmla="*/ 943411 w 1061609"/>
              <a:gd name="connsiteY537" fmla="*/ 25941 h 197263"/>
              <a:gd name="connsiteX538" fmla="*/ 941359 w 1061609"/>
              <a:gd name="connsiteY538" fmla="*/ 26373 h 197263"/>
              <a:gd name="connsiteX539" fmla="*/ 938016 w 1061609"/>
              <a:gd name="connsiteY539" fmla="*/ 23406 h 197263"/>
              <a:gd name="connsiteX540" fmla="*/ 938016 w 1061609"/>
              <a:gd name="connsiteY540" fmla="*/ 23025 h 197263"/>
              <a:gd name="connsiteX541" fmla="*/ 940067 w 1061609"/>
              <a:gd name="connsiteY541" fmla="*/ 19820 h 197263"/>
              <a:gd name="connsiteX542" fmla="*/ 950775 w 1061609"/>
              <a:gd name="connsiteY542" fmla="*/ 17417 h 197263"/>
              <a:gd name="connsiteX543" fmla="*/ 859265 w 1061609"/>
              <a:gd name="connsiteY543" fmla="*/ 17417 h 197263"/>
              <a:gd name="connsiteX544" fmla="*/ 870322 w 1061609"/>
              <a:gd name="connsiteY544" fmla="*/ 21854 h 197263"/>
              <a:gd name="connsiteX545" fmla="*/ 871778 w 1061609"/>
              <a:gd name="connsiteY545" fmla="*/ 25058 h 197263"/>
              <a:gd name="connsiteX546" fmla="*/ 868418 w 1061609"/>
              <a:gd name="connsiteY546" fmla="*/ 28632 h 197263"/>
              <a:gd name="connsiteX547" fmla="*/ 868209 w 1061609"/>
              <a:gd name="connsiteY547" fmla="*/ 28632 h 197263"/>
              <a:gd name="connsiteX548" fmla="*/ 864865 w 1061609"/>
              <a:gd name="connsiteY548" fmla="*/ 26886 h 197263"/>
              <a:gd name="connsiteX549" fmla="*/ 859327 w 1061609"/>
              <a:gd name="connsiteY549" fmla="*/ 24688 h 197263"/>
              <a:gd name="connsiteX550" fmla="*/ 852783 w 1061609"/>
              <a:gd name="connsiteY550" fmla="*/ 29289 h 197263"/>
              <a:gd name="connsiteX551" fmla="*/ 852065 w 1061609"/>
              <a:gd name="connsiteY551" fmla="*/ 35780 h 197263"/>
              <a:gd name="connsiteX552" fmla="*/ 852783 w 1061609"/>
              <a:gd name="connsiteY552" fmla="*/ 42250 h 197263"/>
              <a:gd name="connsiteX553" fmla="*/ 859327 w 1061609"/>
              <a:gd name="connsiteY553" fmla="*/ 46851 h 197263"/>
              <a:gd name="connsiteX554" fmla="*/ 864865 w 1061609"/>
              <a:gd name="connsiteY554" fmla="*/ 44653 h 197263"/>
              <a:gd name="connsiteX555" fmla="*/ 868209 w 1061609"/>
              <a:gd name="connsiteY555" fmla="*/ 42907 h 197263"/>
              <a:gd name="connsiteX556" fmla="*/ 871817 w 1061609"/>
              <a:gd name="connsiteY556" fmla="*/ 46272 h 197263"/>
              <a:gd name="connsiteX557" fmla="*/ 871819 w 1061609"/>
              <a:gd name="connsiteY557" fmla="*/ 46481 h 197263"/>
              <a:gd name="connsiteX558" fmla="*/ 870363 w 1061609"/>
              <a:gd name="connsiteY558" fmla="*/ 49685 h 197263"/>
              <a:gd name="connsiteX559" fmla="*/ 859306 w 1061609"/>
              <a:gd name="connsiteY559" fmla="*/ 54122 h 197263"/>
              <a:gd name="connsiteX560" fmla="*/ 844906 w 1061609"/>
              <a:gd name="connsiteY560" fmla="*/ 44448 h 197263"/>
              <a:gd name="connsiteX561" fmla="*/ 843819 w 1061609"/>
              <a:gd name="connsiteY561" fmla="*/ 35780 h 197263"/>
              <a:gd name="connsiteX562" fmla="*/ 844906 w 1061609"/>
              <a:gd name="connsiteY562" fmla="*/ 27112 h 197263"/>
              <a:gd name="connsiteX563" fmla="*/ 859265 w 1061609"/>
              <a:gd name="connsiteY563" fmla="*/ 17417 h 197263"/>
              <a:gd name="connsiteX564" fmla="*/ 577062 w 1061609"/>
              <a:gd name="connsiteY564" fmla="*/ 14007 h 197263"/>
              <a:gd name="connsiteX565" fmla="*/ 577062 w 1061609"/>
              <a:gd name="connsiteY565" fmla="*/ 18526 h 197263"/>
              <a:gd name="connsiteX566" fmla="*/ 581923 w 1061609"/>
              <a:gd name="connsiteY566" fmla="*/ 18526 h 197263"/>
              <a:gd name="connsiteX567" fmla="*/ 584816 w 1061609"/>
              <a:gd name="connsiteY567" fmla="*/ 16308 h 197263"/>
              <a:gd name="connsiteX568" fmla="*/ 581923 w 1061609"/>
              <a:gd name="connsiteY568" fmla="*/ 14090 h 197263"/>
              <a:gd name="connsiteX569" fmla="*/ 575462 w 1061609"/>
              <a:gd name="connsiteY569" fmla="*/ 11111 h 197263"/>
              <a:gd name="connsiteX570" fmla="*/ 575503 w 1061609"/>
              <a:gd name="connsiteY570" fmla="*/ 11111 h 197263"/>
              <a:gd name="connsiteX571" fmla="*/ 581923 w 1061609"/>
              <a:gd name="connsiteY571" fmla="*/ 11111 h 197263"/>
              <a:gd name="connsiteX572" fmla="*/ 587913 w 1061609"/>
              <a:gd name="connsiteY572" fmla="*/ 16226 h 197263"/>
              <a:gd name="connsiteX573" fmla="*/ 584816 w 1061609"/>
              <a:gd name="connsiteY573" fmla="*/ 20580 h 197263"/>
              <a:gd name="connsiteX574" fmla="*/ 584816 w 1061609"/>
              <a:gd name="connsiteY574" fmla="*/ 20806 h 197263"/>
              <a:gd name="connsiteX575" fmla="*/ 588139 w 1061609"/>
              <a:gd name="connsiteY575" fmla="*/ 25243 h 197263"/>
              <a:gd name="connsiteX576" fmla="*/ 588365 w 1061609"/>
              <a:gd name="connsiteY576" fmla="*/ 26352 h 197263"/>
              <a:gd name="connsiteX577" fmla="*/ 587339 w 1061609"/>
              <a:gd name="connsiteY577" fmla="*/ 27687 h 197263"/>
              <a:gd name="connsiteX578" fmla="*/ 587031 w 1061609"/>
              <a:gd name="connsiteY578" fmla="*/ 27687 h 197263"/>
              <a:gd name="connsiteX579" fmla="*/ 585472 w 1061609"/>
              <a:gd name="connsiteY579" fmla="*/ 26578 h 197263"/>
              <a:gd name="connsiteX580" fmla="*/ 581493 w 1061609"/>
              <a:gd name="connsiteY580" fmla="*/ 21258 h 197263"/>
              <a:gd name="connsiteX581" fmla="*/ 577062 w 1061609"/>
              <a:gd name="connsiteY581" fmla="*/ 21258 h 197263"/>
              <a:gd name="connsiteX582" fmla="*/ 577062 w 1061609"/>
              <a:gd name="connsiteY582" fmla="*/ 26126 h 197263"/>
              <a:gd name="connsiteX583" fmla="*/ 575503 w 1061609"/>
              <a:gd name="connsiteY583" fmla="*/ 27687 h 197263"/>
              <a:gd name="connsiteX584" fmla="*/ 573944 w 1061609"/>
              <a:gd name="connsiteY584" fmla="*/ 26126 h 197263"/>
              <a:gd name="connsiteX585" fmla="*/ 573944 w 1061609"/>
              <a:gd name="connsiteY585" fmla="*/ 12672 h 197263"/>
              <a:gd name="connsiteX586" fmla="*/ 575462 w 1061609"/>
              <a:gd name="connsiteY586" fmla="*/ 11111 h 197263"/>
              <a:gd name="connsiteX587" fmla="*/ 580323 w 1061609"/>
              <a:gd name="connsiteY587" fmla="*/ 6675 h 197263"/>
              <a:gd name="connsiteX588" fmla="*/ 567400 w 1061609"/>
              <a:gd name="connsiteY588" fmla="*/ 19615 h 197263"/>
              <a:gd name="connsiteX589" fmla="*/ 580323 w 1061609"/>
              <a:gd name="connsiteY589" fmla="*/ 32555 h 197263"/>
              <a:gd name="connsiteX590" fmla="*/ 593247 w 1061609"/>
              <a:gd name="connsiteY590" fmla="*/ 19615 h 197263"/>
              <a:gd name="connsiteX591" fmla="*/ 580323 w 1061609"/>
              <a:gd name="connsiteY591" fmla="*/ 6675 h 197263"/>
              <a:gd name="connsiteX592" fmla="*/ 580902 w 1061609"/>
              <a:gd name="connsiteY592" fmla="*/ 4399 h 197263"/>
              <a:gd name="connsiteX593" fmla="*/ 596098 w 1061609"/>
              <a:gd name="connsiteY593" fmla="*/ 19615 h 197263"/>
              <a:gd name="connsiteX594" fmla="*/ 579765 w 1061609"/>
              <a:gd name="connsiteY594" fmla="*/ 34830 h 197263"/>
              <a:gd name="connsiteX595" fmla="*/ 564569 w 1061609"/>
              <a:gd name="connsiteY595" fmla="*/ 19615 h 197263"/>
              <a:gd name="connsiteX596" fmla="*/ 580902 w 1061609"/>
              <a:gd name="connsiteY596" fmla="*/ 4399 h 197263"/>
              <a:gd name="connsiteX597" fmla="*/ 528117 w 1061609"/>
              <a:gd name="connsiteY597" fmla="*/ 3758 h 197263"/>
              <a:gd name="connsiteX598" fmla="*/ 544528 w 1061609"/>
              <a:gd name="connsiteY598" fmla="*/ 12611 h 197263"/>
              <a:gd name="connsiteX599" fmla="*/ 625659 w 1061609"/>
              <a:gd name="connsiteY599" fmla="*/ 170152 h 197263"/>
              <a:gd name="connsiteX600" fmla="*/ 627546 w 1061609"/>
              <a:gd name="connsiteY600" fmla="*/ 176807 h 197263"/>
              <a:gd name="connsiteX601" fmla="*/ 609207 w 1061609"/>
              <a:gd name="connsiteY601" fmla="*/ 192581 h 197263"/>
              <a:gd name="connsiteX602" fmla="*/ 593083 w 1061609"/>
              <a:gd name="connsiteY602" fmla="*/ 183441 h 197263"/>
              <a:gd name="connsiteX603" fmla="*/ 574970 w 1061609"/>
              <a:gd name="connsiteY603" fmla="*/ 149673 h 197263"/>
              <a:gd name="connsiteX604" fmla="*/ 481388 w 1061609"/>
              <a:gd name="connsiteY604" fmla="*/ 149673 h 197263"/>
              <a:gd name="connsiteX605" fmla="*/ 463357 w 1061609"/>
              <a:gd name="connsiteY605" fmla="*/ 183441 h 197263"/>
              <a:gd name="connsiteX606" fmla="*/ 447192 w 1061609"/>
              <a:gd name="connsiteY606" fmla="*/ 192581 h 197263"/>
              <a:gd name="connsiteX607" fmla="*/ 428853 w 1061609"/>
              <a:gd name="connsiteY607" fmla="*/ 176807 h 197263"/>
              <a:gd name="connsiteX608" fmla="*/ 430740 w 1061609"/>
              <a:gd name="connsiteY608" fmla="*/ 170152 h 197263"/>
              <a:gd name="connsiteX609" fmla="*/ 511707 w 1061609"/>
              <a:gd name="connsiteY609" fmla="*/ 12611 h 197263"/>
              <a:gd name="connsiteX610" fmla="*/ 528117 w 1061609"/>
              <a:gd name="connsiteY610" fmla="*/ 3758 h 197263"/>
              <a:gd name="connsiteX611" fmla="*/ 181564 w 1061609"/>
              <a:gd name="connsiteY611" fmla="*/ 3737 h 197263"/>
              <a:gd name="connsiteX612" fmla="*/ 198713 w 1061609"/>
              <a:gd name="connsiteY612" fmla="*/ 18526 h 197263"/>
              <a:gd name="connsiteX613" fmla="*/ 198713 w 1061609"/>
              <a:gd name="connsiteY613" fmla="*/ 159245 h 197263"/>
              <a:gd name="connsiteX614" fmla="*/ 231966 w 1061609"/>
              <a:gd name="connsiteY614" fmla="*/ 159245 h 197263"/>
              <a:gd name="connsiteX615" fmla="*/ 231966 w 1061609"/>
              <a:gd name="connsiteY615" fmla="*/ 17869 h 197263"/>
              <a:gd name="connsiteX616" fmla="*/ 245976 w 1061609"/>
              <a:gd name="connsiteY616" fmla="*/ 3902 h 197263"/>
              <a:gd name="connsiteX617" fmla="*/ 265566 w 1061609"/>
              <a:gd name="connsiteY617" fmla="*/ 3902 h 197263"/>
              <a:gd name="connsiteX618" fmla="*/ 353569 w 1061609"/>
              <a:gd name="connsiteY618" fmla="*/ 3902 h 197263"/>
              <a:gd name="connsiteX619" fmla="*/ 440587 w 1061609"/>
              <a:gd name="connsiteY619" fmla="*/ 96968 h 197263"/>
              <a:gd name="connsiteX620" fmla="*/ 352954 w 1061609"/>
              <a:gd name="connsiteY620" fmla="*/ 192766 h 197263"/>
              <a:gd name="connsiteX621" fmla="*/ 299947 w 1061609"/>
              <a:gd name="connsiteY621" fmla="*/ 192766 h 197263"/>
              <a:gd name="connsiteX622" fmla="*/ 279762 w 1061609"/>
              <a:gd name="connsiteY622" fmla="*/ 179456 h 197263"/>
              <a:gd name="connsiteX623" fmla="*/ 279762 w 1061609"/>
              <a:gd name="connsiteY623" fmla="*/ 131927 h 197263"/>
              <a:gd name="connsiteX624" fmla="*/ 296706 w 1061609"/>
              <a:gd name="connsiteY624" fmla="*/ 118597 h 197263"/>
              <a:gd name="connsiteX625" fmla="*/ 313342 w 1061609"/>
              <a:gd name="connsiteY625" fmla="*/ 131927 h 197263"/>
              <a:gd name="connsiteX626" fmla="*/ 313342 w 1061609"/>
              <a:gd name="connsiteY626" fmla="*/ 159224 h 197263"/>
              <a:gd name="connsiteX627" fmla="*/ 351395 w 1061609"/>
              <a:gd name="connsiteY627" fmla="*/ 159224 h 197263"/>
              <a:gd name="connsiteX628" fmla="*/ 406781 w 1061609"/>
              <a:gd name="connsiteY628" fmla="*/ 98652 h 197263"/>
              <a:gd name="connsiteX629" fmla="*/ 351989 w 1061609"/>
              <a:gd name="connsiteY629" fmla="*/ 37526 h 197263"/>
              <a:gd name="connsiteX630" fmla="*/ 265566 w 1061609"/>
              <a:gd name="connsiteY630" fmla="*/ 37526 h 197263"/>
              <a:gd name="connsiteX631" fmla="*/ 265566 w 1061609"/>
              <a:gd name="connsiteY631" fmla="*/ 179559 h 197263"/>
              <a:gd name="connsiteX632" fmla="*/ 254428 w 1061609"/>
              <a:gd name="connsiteY632" fmla="*/ 192807 h 197263"/>
              <a:gd name="connsiteX633" fmla="*/ 180395 w 1061609"/>
              <a:gd name="connsiteY633" fmla="*/ 192807 h 197263"/>
              <a:gd name="connsiteX634" fmla="*/ 177502 w 1061609"/>
              <a:gd name="connsiteY634" fmla="*/ 192355 h 197263"/>
              <a:gd name="connsiteX635" fmla="*/ 164702 w 1061609"/>
              <a:gd name="connsiteY635" fmla="*/ 178265 h 197263"/>
              <a:gd name="connsiteX636" fmla="*/ 164702 w 1061609"/>
              <a:gd name="connsiteY636" fmla="*/ 75668 h 197263"/>
              <a:gd name="connsiteX637" fmla="*/ 114424 w 1061609"/>
              <a:gd name="connsiteY637" fmla="*/ 144826 h 197263"/>
              <a:gd name="connsiteX638" fmla="*/ 99654 w 1061609"/>
              <a:gd name="connsiteY638" fmla="*/ 153720 h 197263"/>
              <a:gd name="connsiteX639" fmla="*/ 84864 w 1061609"/>
              <a:gd name="connsiteY639" fmla="*/ 144826 h 197263"/>
              <a:gd name="connsiteX640" fmla="*/ 34011 w 1061609"/>
              <a:gd name="connsiteY640" fmla="*/ 75668 h 197263"/>
              <a:gd name="connsiteX641" fmla="*/ 34011 w 1061609"/>
              <a:gd name="connsiteY641" fmla="*/ 178018 h 197263"/>
              <a:gd name="connsiteX642" fmla="*/ 16862 w 1061609"/>
              <a:gd name="connsiteY642" fmla="*/ 192807 h 197263"/>
              <a:gd name="connsiteX643" fmla="*/ 0 w 1061609"/>
              <a:gd name="connsiteY643" fmla="*/ 178018 h 197263"/>
              <a:gd name="connsiteX644" fmla="*/ 0 w 1061609"/>
              <a:gd name="connsiteY644" fmla="*/ 18300 h 197263"/>
              <a:gd name="connsiteX645" fmla="*/ 16862 w 1061609"/>
              <a:gd name="connsiteY645" fmla="*/ 3758 h 197263"/>
              <a:gd name="connsiteX646" fmla="*/ 32821 w 1061609"/>
              <a:gd name="connsiteY646" fmla="*/ 12939 h 197263"/>
              <a:gd name="connsiteX647" fmla="*/ 99654 w 1061609"/>
              <a:gd name="connsiteY647" fmla="*/ 104794 h 197263"/>
              <a:gd name="connsiteX648" fmla="*/ 165892 w 1061609"/>
              <a:gd name="connsiteY648" fmla="*/ 12919 h 197263"/>
              <a:gd name="connsiteX649" fmla="*/ 181564 w 1061609"/>
              <a:gd name="connsiteY649" fmla="*/ 3737 h 197263"/>
              <a:gd name="connsiteX650" fmla="*/ 921031 w 1061609"/>
              <a:gd name="connsiteY650" fmla="*/ 3614 h 197263"/>
              <a:gd name="connsiteX651" fmla="*/ 925133 w 1061609"/>
              <a:gd name="connsiteY651" fmla="*/ 7722 h 197263"/>
              <a:gd name="connsiteX652" fmla="*/ 925133 w 1061609"/>
              <a:gd name="connsiteY652" fmla="*/ 42845 h 197263"/>
              <a:gd name="connsiteX653" fmla="*/ 927985 w 1061609"/>
              <a:gd name="connsiteY653" fmla="*/ 46481 h 197263"/>
              <a:gd name="connsiteX654" fmla="*/ 931310 w 1061609"/>
              <a:gd name="connsiteY654" fmla="*/ 50009 h 197263"/>
              <a:gd name="connsiteX655" fmla="*/ 931308 w 1061609"/>
              <a:gd name="connsiteY655" fmla="*/ 50055 h 197263"/>
              <a:gd name="connsiteX656" fmla="*/ 927082 w 1061609"/>
              <a:gd name="connsiteY656" fmla="*/ 53772 h 197263"/>
              <a:gd name="connsiteX657" fmla="*/ 926528 w 1061609"/>
              <a:gd name="connsiteY657" fmla="*/ 53772 h 197263"/>
              <a:gd name="connsiteX658" fmla="*/ 916928 w 1061609"/>
              <a:gd name="connsiteY658" fmla="*/ 43502 h 197263"/>
              <a:gd name="connsiteX659" fmla="*/ 916928 w 1061609"/>
              <a:gd name="connsiteY659" fmla="*/ 7722 h 197263"/>
              <a:gd name="connsiteX660" fmla="*/ 921031 w 1061609"/>
              <a:gd name="connsiteY660" fmla="*/ 3614 h 197263"/>
              <a:gd name="connsiteX661" fmla="*/ 723691 w 1061609"/>
              <a:gd name="connsiteY661" fmla="*/ 3409 h 197263"/>
              <a:gd name="connsiteX662" fmla="*/ 728799 w 1061609"/>
              <a:gd name="connsiteY662" fmla="*/ 7867 h 197263"/>
              <a:gd name="connsiteX663" fmla="*/ 741107 w 1061609"/>
              <a:gd name="connsiteY663" fmla="*/ 35328 h 197263"/>
              <a:gd name="connsiteX664" fmla="*/ 741394 w 1061609"/>
              <a:gd name="connsiteY664" fmla="*/ 35328 h 197263"/>
              <a:gd name="connsiteX665" fmla="*/ 753251 w 1061609"/>
              <a:gd name="connsiteY665" fmla="*/ 7867 h 197263"/>
              <a:gd name="connsiteX666" fmla="*/ 758256 w 1061609"/>
              <a:gd name="connsiteY666" fmla="*/ 3409 h 197263"/>
              <a:gd name="connsiteX667" fmla="*/ 763124 w 1061609"/>
              <a:gd name="connsiteY667" fmla="*/ 7763 h 197263"/>
              <a:gd name="connsiteX668" fmla="*/ 763097 w 1061609"/>
              <a:gd name="connsiteY668" fmla="*/ 8586 h 197263"/>
              <a:gd name="connsiteX669" fmla="*/ 763097 w 1061609"/>
              <a:gd name="connsiteY669" fmla="*/ 49480 h 197263"/>
              <a:gd name="connsiteX670" fmla="*/ 759413 w 1061609"/>
              <a:gd name="connsiteY670" fmla="*/ 53741 h 197263"/>
              <a:gd name="connsiteX671" fmla="*/ 755159 w 1061609"/>
              <a:gd name="connsiteY671" fmla="*/ 50052 h 197263"/>
              <a:gd name="connsiteX672" fmla="*/ 755159 w 1061609"/>
              <a:gd name="connsiteY672" fmla="*/ 49480 h 197263"/>
              <a:gd name="connsiteX673" fmla="*/ 755159 w 1061609"/>
              <a:gd name="connsiteY673" fmla="*/ 22286 h 197263"/>
              <a:gd name="connsiteX674" fmla="*/ 754790 w 1061609"/>
              <a:gd name="connsiteY674" fmla="*/ 22286 h 197263"/>
              <a:gd name="connsiteX675" fmla="*/ 745784 w 1061609"/>
              <a:gd name="connsiteY675" fmla="*/ 42826 h 197263"/>
              <a:gd name="connsiteX676" fmla="*/ 741128 w 1061609"/>
              <a:gd name="connsiteY676" fmla="*/ 46687 h 197263"/>
              <a:gd name="connsiteX677" fmla="*/ 736389 w 1061609"/>
              <a:gd name="connsiteY677" fmla="*/ 42826 h 197263"/>
              <a:gd name="connsiteX678" fmla="*/ 727302 w 1061609"/>
              <a:gd name="connsiteY678" fmla="*/ 22286 h 197263"/>
              <a:gd name="connsiteX679" fmla="*/ 726932 w 1061609"/>
              <a:gd name="connsiteY679" fmla="*/ 22286 h 197263"/>
              <a:gd name="connsiteX680" fmla="*/ 726932 w 1061609"/>
              <a:gd name="connsiteY680" fmla="*/ 49480 h 197263"/>
              <a:gd name="connsiteX681" fmla="*/ 723248 w 1061609"/>
              <a:gd name="connsiteY681" fmla="*/ 53741 h 197263"/>
              <a:gd name="connsiteX682" fmla="*/ 718994 w 1061609"/>
              <a:gd name="connsiteY682" fmla="*/ 50052 h 197263"/>
              <a:gd name="connsiteX683" fmla="*/ 718994 w 1061609"/>
              <a:gd name="connsiteY683" fmla="*/ 49480 h 197263"/>
              <a:gd name="connsiteX684" fmla="*/ 718891 w 1061609"/>
              <a:gd name="connsiteY684" fmla="*/ 8586 h 197263"/>
              <a:gd name="connsiteX685" fmla="*/ 723002 w 1061609"/>
              <a:gd name="connsiteY685" fmla="*/ 3435 h 197263"/>
              <a:gd name="connsiteX686" fmla="*/ 723691 w 1061609"/>
              <a:gd name="connsiteY686" fmla="*/ 3409 h 197263"/>
              <a:gd name="connsiteX687" fmla="*/ 670246 w 1061609"/>
              <a:gd name="connsiteY687" fmla="*/ 11 h 197263"/>
              <a:gd name="connsiteX688" fmla="*/ 674500 w 1061609"/>
              <a:gd name="connsiteY688" fmla="*/ 3700 h 197263"/>
              <a:gd name="connsiteX689" fmla="*/ 674500 w 1061609"/>
              <a:gd name="connsiteY689" fmla="*/ 4272 h 197263"/>
              <a:gd name="connsiteX690" fmla="*/ 674500 w 1061609"/>
              <a:gd name="connsiteY690" fmla="*/ 192992 h 197263"/>
              <a:gd name="connsiteX691" fmla="*/ 670816 w 1061609"/>
              <a:gd name="connsiteY691" fmla="*/ 197253 h 197263"/>
              <a:gd name="connsiteX692" fmla="*/ 666562 w 1061609"/>
              <a:gd name="connsiteY692" fmla="*/ 193564 h 197263"/>
              <a:gd name="connsiteX693" fmla="*/ 666562 w 1061609"/>
              <a:gd name="connsiteY693" fmla="*/ 192992 h 197263"/>
              <a:gd name="connsiteX694" fmla="*/ 666562 w 1061609"/>
              <a:gd name="connsiteY694" fmla="*/ 4272 h 197263"/>
              <a:gd name="connsiteX695" fmla="*/ 670246 w 1061609"/>
              <a:gd name="connsiteY695" fmla="*/ 11 h 19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Lst>
            <a:rect l="l" t="t" r="r" b="b"/>
            <a:pathLst>
              <a:path w="1061609" h="197263">
                <a:moveTo>
                  <a:pt x="933257" y="177279"/>
                </a:moveTo>
                <a:cubicBezTo>
                  <a:pt x="927862" y="177279"/>
                  <a:pt x="925688" y="178799"/>
                  <a:pt x="925688" y="182024"/>
                </a:cubicBezTo>
                <a:cubicBezTo>
                  <a:pt x="925688" y="184920"/>
                  <a:pt x="927739" y="186379"/>
                  <a:pt x="931842" y="186379"/>
                </a:cubicBezTo>
                <a:cubicBezTo>
                  <a:pt x="936437" y="186379"/>
                  <a:pt x="939514" y="184571"/>
                  <a:pt x="939514" y="180792"/>
                </a:cubicBezTo>
                <a:lnTo>
                  <a:pt x="939514" y="177711"/>
                </a:lnTo>
                <a:cubicBezTo>
                  <a:pt x="939538" y="177497"/>
                  <a:pt x="939384" y="177303"/>
                  <a:pt x="939169" y="177279"/>
                </a:cubicBezTo>
                <a:cubicBezTo>
                  <a:pt x="939140" y="177276"/>
                  <a:pt x="939112" y="177276"/>
                  <a:pt x="939083" y="177279"/>
                </a:cubicBezTo>
                <a:close/>
                <a:moveTo>
                  <a:pt x="1007353" y="164048"/>
                </a:moveTo>
                <a:cubicBezTo>
                  <a:pt x="1005458" y="164763"/>
                  <a:pt x="1003962" y="166261"/>
                  <a:pt x="1003248" y="168159"/>
                </a:cubicBezTo>
                <a:cubicBezTo>
                  <a:pt x="1002645" y="170267"/>
                  <a:pt x="1002397" y="172460"/>
                  <a:pt x="1002510" y="174650"/>
                </a:cubicBezTo>
                <a:cubicBezTo>
                  <a:pt x="1002389" y="176839"/>
                  <a:pt x="1002639" y="179034"/>
                  <a:pt x="1003248" y="181140"/>
                </a:cubicBezTo>
                <a:cubicBezTo>
                  <a:pt x="1004617" y="184782"/>
                  <a:pt x="1008676" y="186622"/>
                  <a:pt x="1012313" y="185251"/>
                </a:cubicBezTo>
                <a:cubicBezTo>
                  <a:pt x="1014209" y="184536"/>
                  <a:pt x="1015704" y="183038"/>
                  <a:pt x="1016418" y="181140"/>
                </a:cubicBezTo>
                <a:cubicBezTo>
                  <a:pt x="1017009" y="179030"/>
                  <a:pt x="1017251" y="176838"/>
                  <a:pt x="1017136" y="174650"/>
                </a:cubicBezTo>
                <a:cubicBezTo>
                  <a:pt x="1017245" y="172462"/>
                  <a:pt x="1017000" y="170270"/>
                  <a:pt x="1016418" y="168159"/>
                </a:cubicBezTo>
                <a:cubicBezTo>
                  <a:pt x="1015048" y="164518"/>
                  <a:pt x="1010990" y="162677"/>
                  <a:pt x="1007353" y="164048"/>
                </a:cubicBezTo>
                <a:close/>
                <a:moveTo>
                  <a:pt x="846464" y="163579"/>
                </a:moveTo>
                <a:cubicBezTo>
                  <a:pt x="843471" y="163419"/>
                  <a:pt x="840749" y="165301"/>
                  <a:pt x="839838" y="168160"/>
                </a:cubicBezTo>
                <a:cubicBezTo>
                  <a:pt x="839256" y="170271"/>
                  <a:pt x="839012" y="172462"/>
                  <a:pt x="839120" y="174650"/>
                </a:cubicBezTo>
                <a:cubicBezTo>
                  <a:pt x="839005" y="176839"/>
                  <a:pt x="839247" y="179031"/>
                  <a:pt x="839838" y="181141"/>
                </a:cubicBezTo>
                <a:cubicBezTo>
                  <a:pt x="840743" y="184004"/>
                  <a:pt x="843469" y="185889"/>
                  <a:pt x="846464" y="185721"/>
                </a:cubicBezTo>
                <a:cubicBezTo>
                  <a:pt x="849441" y="185895"/>
                  <a:pt x="852148" y="184000"/>
                  <a:pt x="853008" y="181141"/>
                </a:cubicBezTo>
                <a:cubicBezTo>
                  <a:pt x="853617" y="179034"/>
                  <a:pt x="853867" y="176840"/>
                  <a:pt x="853746" y="174650"/>
                </a:cubicBezTo>
                <a:cubicBezTo>
                  <a:pt x="853859" y="172461"/>
                  <a:pt x="853611" y="170267"/>
                  <a:pt x="853008" y="168160"/>
                </a:cubicBezTo>
                <a:cubicBezTo>
                  <a:pt x="852142" y="165305"/>
                  <a:pt x="849439" y="163413"/>
                  <a:pt x="846464" y="163579"/>
                </a:cubicBezTo>
                <a:close/>
                <a:moveTo>
                  <a:pt x="982858" y="156924"/>
                </a:moveTo>
                <a:cubicBezTo>
                  <a:pt x="985125" y="156924"/>
                  <a:pt x="986961" y="158763"/>
                  <a:pt x="986961" y="161032"/>
                </a:cubicBezTo>
                <a:lnTo>
                  <a:pt x="986961" y="188288"/>
                </a:lnTo>
                <a:cubicBezTo>
                  <a:pt x="986961" y="190557"/>
                  <a:pt x="985125" y="192396"/>
                  <a:pt x="982858" y="192396"/>
                </a:cubicBezTo>
                <a:cubicBezTo>
                  <a:pt x="980591" y="192396"/>
                  <a:pt x="978756" y="190557"/>
                  <a:pt x="978756" y="188288"/>
                </a:cubicBezTo>
                <a:lnTo>
                  <a:pt x="978756" y="161032"/>
                </a:lnTo>
                <a:cubicBezTo>
                  <a:pt x="978756" y="158763"/>
                  <a:pt x="980591" y="156924"/>
                  <a:pt x="982858" y="156924"/>
                </a:cubicBezTo>
                <a:close/>
                <a:moveTo>
                  <a:pt x="906959" y="156924"/>
                </a:moveTo>
                <a:cubicBezTo>
                  <a:pt x="909225" y="156924"/>
                  <a:pt x="911061" y="158763"/>
                  <a:pt x="911061" y="161032"/>
                </a:cubicBezTo>
                <a:lnTo>
                  <a:pt x="911061" y="188288"/>
                </a:lnTo>
                <a:cubicBezTo>
                  <a:pt x="911061" y="190557"/>
                  <a:pt x="909225" y="192396"/>
                  <a:pt x="906959" y="192396"/>
                </a:cubicBezTo>
                <a:cubicBezTo>
                  <a:pt x="904692" y="192396"/>
                  <a:pt x="902856" y="190557"/>
                  <a:pt x="902856" y="188288"/>
                </a:cubicBezTo>
                <a:lnTo>
                  <a:pt x="902856" y="161032"/>
                </a:lnTo>
                <a:cubicBezTo>
                  <a:pt x="902856" y="158763"/>
                  <a:pt x="904692" y="156924"/>
                  <a:pt x="906959" y="156924"/>
                </a:cubicBezTo>
                <a:close/>
                <a:moveTo>
                  <a:pt x="810832" y="156390"/>
                </a:moveTo>
                <a:cubicBezTo>
                  <a:pt x="814533" y="156399"/>
                  <a:pt x="818178" y="157301"/>
                  <a:pt x="821458" y="159019"/>
                </a:cubicBezTo>
                <a:cubicBezTo>
                  <a:pt x="823058" y="159902"/>
                  <a:pt x="823940" y="160909"/>
                  <a:pt x="823940" y="162367"/>
                </a:cubicBezTo>
                <a:cubicBezTo>
                  <a:pt x="823986" y="164238"/>
                  <a:pt x="822509" y="165792"/>
                  <a:pt x="820640" y="165837"/>
                </a:cubicBezTo>
                <a:cubicBezTo>
                  <a:pt x="820605" y="165838"/>
                  <a:pt x="820570" y="165839"/>
                  <a:pt x="820535" y="165838"/>
                </a:cubicBezTo>
                <a:cubicBezTo>
                  <a:pt x="819633" y="165800"/>
                  <a:pt x="818755" y="165523"/>
                  <a:pt x="817992" y="165037"/>
                </a:cubicBezTo>
                <a:cubicBezTo>
                  <a:pt x="815637" y="163859"/>
                  <a:pt x="813054" y="163214"/>
                  <a:pt x="810422" y="163148"/>
                </a:cubicBezTo>
                <a:cubicBezTo>
                  <a:pt x="806791" y="163148"/>
                  <a:pt x="805109" y="164750"/>
                  <a:pt x="805109" y="166783"/>
                </a:cubicBezTo>
                <a:cubicBezTo>
                  <a:pt x="805109" y="168817"/>
                  <a:pt x="806422" y="170070"/>
                  <a:pt x="810853" y="170501"/>
                </a:cubicBezTo>
                <a:lnTo>
                  <a:pt x="814648" y="170871"/>
                </a:lnTo>
                <a:cubicBezTo>
                  <a:pt x="822074" y="171590"/>
                  <a:pt x="825479" y="175389"/>
                  <a:pt x="825479" y="181141"/>
                </a:cubicBezTo>
                <a:cubicBezTo>
                  <a:pt x="825479" y="188124"/>
                  <a:pt x="820248" y="192930"/>
                  <a:pt x="810709" y="192930"/>
                </a:cubicBezTo>
                <a:cubicBezTo>
                  <a:pt x="806215" y="193025"/>
                  <a:pt x="801790" y="191812"/>
                  <a:pt x="797970" y="189439"/>
                </a:cubicBezTo>
                <a:cubicBezTo>
                  <a:pt x="796711" y="188841"/>
                  <a:pt x="795913" y="187568"/>
                  <a:pt x="795919" y="186173"/>
                </a:cubicBezTo>
                <a:cubicBezTo>
                  <a:pt x="795907" y="184131"/>
                  <a:pt x="797552" y="182466"/>
                  <a:pt x="799591" y="182455"/>
                </a:cubicBezTo>
                <a:cubicBezTo>
                  <a:pt x="799605" y="182455"/>
                  <a:pt x="799618" y="182455"/>
                  <a:pt x="799632" y="182455"/>
                </a:cubicBezTo>
                <a:cubicBezTo>
                  <a:pt x="800537" y="182492"/>
                  <a:pt x="801413" y="182768"/>
                  <a:pt x="802176" y="183256"/>
                </a:cubicBezTo>
                <a:cubicBezTo>
                  <a:pt x="804808" y="185072"/>
                  <a:pt x="807923" y="186059"/>
                  <a:pt x="811120" y="186091"/>
                </a:cubicBezTo>
                <a:cubicBezTo>
                  <a:pt x="815120" y="186091"/>
                  <a:pt x="817602" y="184571"/>
                  <a:pt x="817602" y="181983"/>
                </a:cubicBezTo>
                <a:cubicBezTo>
                  <a:pt x="817602" y="179805"/>
                  <a:pt x="816371" y="178553"/>
                  <a:pt x="811796" y="178121"/>
                </a:cubicBezTo>
                <a:lnTo>
                  <a:pt x="808001" y="177751"/>
                </a:lnTo>
                <a:cubicBezTo>
                  <a:pt x="800801" y="176950"/>
                  <a:pt x="797232" y="173376"/>
                  <a:pt x="797232" y="167482"/>
                </a:cubicBezTo>
                <a:cubicBezTo>
                  <a:pt x="797232" y="160765"/>
                  <a:pt x="802032" y="156390"/>
                  <a:pt x="810832" y="156390"/>
                </a:cubicBezTo>
                <a:close/>
                <a:moveTo>
                  <a:pt x="776452" y="156390"/>
                </a:moveTo>
                <a:cubicBezTo>
                  <a:pt x="780155" y="156396"/>
                  <a:pt x="783800" y="157298"/>
                  <a:pt x="787078" y="159019"/>
                </a:cubicBezTo>
                <a:cubicBezTo>
                  <a:pt x="788678" y="159902"/>
                  <a:pt x="789560" y="160909"/>
                  <a:pt x="789560" y="162367"/>
                </a:cubicBezTo>
                <a:cubicBezTo>
                  <a:pt x="789663" y="164236"/>
                  <a:pt x="788233" y="165834"/>
                  <a:pt x="786366" y="165936"/>
                </a:cubicBezTo>
                <a:cubicBezTo>
                  <a:pt x="786288" y="165940"/>
                  <a:pt x="786213" y="165942"/>
                  <a:pt x="786135" y="165941"/>
                </a:cubicBezTo>
                <a:cubicBezTo>
                  <a:pt x="785232" y="165902"/>
                  <a:pt x="784354" y="165626"/>
                  <a:pt x="783591" y="165140"/>
                </a:cubicBezTo>
                <a:cubicBezTo>
                  <a:pt x="781236" y="163962"/>
                  <a:pt x="778653" y="163317"/>
                  <a:pt x="776022" y="163250"/>
                </a:cubicBezTo>
                <a:cubicBezTo>
                  <a:pt x="772391" y="163250"/>
                  <a:pt x="770709" y="164852"/>
                  <a:pt x="770709" y="166886"/>
                </a:cubicBezTo>
                <a:cubicBezTo>
                  <a:pt x="770709" y="168919"/>
                  <a:pt x="772021" y="170172"/>
                  <a:pt x="776452" y="170604"/>
                </a:cubicBezTo>
                <a:lnTo>
                  <a:pt x="780247" y="170973"/>
                </a:lnTo>
                <a:cubicBezTo>
                  <a:pt x="787673" y="171692"/>
                  <a:pt x="791078" y="175492"/>
                  <a:pt x="791078" y="181243"/>
                </a:cubicBezTo>
                <a:cubicBezTo>
                  <a:pt x="791078" y="188227"/>
                  <a:pt x="785847" y="193033"/>
                  <a:pt x="776309" y="193033"/>
                </a:cubicBezTo>
                <a:cubicBezTo>
                  <a:pt x="771812" y="193093"/>
                  <a:pt x="767394" y="191844"/>
                  <a:pt x="763590" y="189439"/>
                </a:cubicBezTo>
                <a:cubicBezTo>
                  <a:pt x="762331" y="188841"/>
                  <a:pt x="761533" y="187568"/>
                  <a:pt x="761539" y="186173"/>
                </a:cubicBezTo>
                <a:cubicBezTo>
                  <a:pt x="761527" y="184131"/>
                  <a:pt x="763172" y="182466"/>
                  <a:pt x="765211" y="182455"/>
                </a:cubicBezTo>
                <a:cubicBezTo>
                  <a:pt x="765225" y="182455"/>
                  <a:pt x="765238" y="182455"/>
                  <a:pt x="765252" y="182455"/>
                </a:cubicBezTo>
                <a:cubicBezTo>
                  <a:pt x="766157" y="182492"/>
                  <a:pt x="767033" y="182768"/>
                  <a:pt x="767796" y="183256"/>
                </a:cubicBezTo>
                <a:cubicBezTo>
                  <a:pt x="770434" y="185076"/>
                  <a:pt x="773556" y="186063"/>
                  <a:pt x="776760" y="186091"/>
                </a:cubicBezTo>
                <a:cubicBezTo>
                  <a:pt x="780760" y="186091"/>
                  <a:pt x="783222" y="184571"/>
                  <a:pt x="783222" y="181983"/>
                </a:cubicBezTo>
                <a:cubicBezTo>
                  <a:pt x="783222" y="179805"/>
                  <a:pt x="781991" y="178553"/>
                  <a:pt x="777416" y="178121"/>
                </a:cubicBezTo>
                <a:lnTo>
                  <a:pt x="773621" y="177751"/>
                </a:lnTo>
                <a:cubicBezTo>
                  <a:pt x="766421" y="176950"/>
                  <a:pt x="762852" y="173376"/>
                  <a:pt x="762852" y="167482"/>
                </a:cubicBezTo>
                <a:cubicBezTo>
                  <a:pt x="762852" y="160765"/>
                  <a:pt x="767652" y="156390"/>
                  <a:pt x="776452" y="156390"/>
                </a:cubicBezTo>
                <a:close/>
                <a:moveTo>
                  <a:pt x="1009854" y="156287"/>
                </a:moveTo>
                <a:cubicBezTo>
                  <a:pt x="1016972" y="156287"/>
                  <a:pt x="1022305" y="159861"/>
                  <a:pt x="1024213" y="165982"/>
                </a:cubicBezTo>
                <a:cubicBezTo>
                  <a:pt x="1025089" y="168784"/>
                  <a:pt x="1025485" y="171715"/>
                  <a:pt x="1025382" y="174650"/>
                </a:cubicBezTo>
                <a:cubicBezTo>
                  <a:pt x="1025487" y="177584"/>
                  <a:pt x="1025091" y="180516"/>
                  <a:pt x="1024213" y="183318"/>
                </a:cubicBezTo>
                <a:cubicBezTo>
                  <a:pt x="1022162" y="189479"/>
                  <a:pt x="1016849" y="193012"/>
                  <a:pt x="1009854" y="193012"/>
                </a:cubicBezTo>
                <a:cubicBezTo>
                  <a:pt x="1002859" y="193012"/>
                  <a:pt x="997340" y="189438"/>
                  <a:pt x="995392" y="183318"/>
                </a:cubicBezTo>
                <a:cubicBezTo>
                  <a:pt x="994503" y="180518"/>
                  <a:pt x="994108" y="177585"/>
                  <a:pt x="994222" y="174650"/>
                </a:cubicBezTo>
                <a:cubicBezTo>
                  <a:pt x="994110" y="171715"/>
                  <a:pt x="994505" y="168782"/>
                  <a:pt x="995392" y="165982"/>
                </a:cubicBezTo>
                <a:cubicBezTo>
                  <a:pt x="997340" y="159820"/>
                  <a:pt x="1002735" y="156287"/>
                  <a:pt x="1009854" y="156287"/>
                </a:cubicBezTo>
                <a:close/>
                <a:moveTo>
                  <a:pt x="1049444" y="156267"/>
                </a:moveTo>
                <a:cubicBezTo>
                  <a:pt x="1056952" y="156267"/>
                  <a:pt x="1061609" y="161813"/>
                  <a:pt x="1061609" y="169310"/>
                </a:cubicBezTo>
                <a:lnTo>
                  <a:pt x="1061609" y="188268"/>
                </a:lnTo>
                <a:cubicBezTo>
                  <a:pt x="1061609" y="190537"/>
                  <a:pt x="1059773" y="192376"/>
                  <a:pt x="1057506" y="192376"/>
                </a:cubicBezTo>
                <a:cubicBezTo>
                  <a:pt x="1055239" y="192376"/>
                  <a:pt x="1053403" y="190537"/>
                  <a:pt x="1053403" y="188268"/>
                </a:cubicBezTo>
                <a:lnTo>
                  <a:pt x="1053403" y="171220"/>
                </a:lnTo>
                <a:cubicBezTo>
                  <a:pt x="1053403" y="166701"/>
                  <a:pt x="1051208" y="163559"/>
                  <a:pt x="1046778" y="163559"/>
                </a:cubicBezTo>
                <a:cubicBezTo>
                  <a:pt x="1042347" y="163559"/>
                  <a:pt x="1040070" y="166701"/>
                  <a:pt x="1040070" y="171220"/>
                </a:cubicBezTo>
                <a:lnTo>
                  <a:pt x="1040070" y="188268"/>
                </a:lnTo>
                <a:cubicBezTo>
                  <a:pt x="1040070" y="190537"/>
                  <a:pt x="1038234" y="192376"/>
                  <a:pt x="1035967" y="192376"/>
                </a:cubicBezTo>
                <a:cubicBezTo>
                  <a:pt x="1033700" y="192376"/>
                  <a:pt x="1031864" y="190537"/>
                  <a:pt x="1031864" y="188268"/>
                </a:cubicBezTo>
                <a:lnTo>
                  <a:pt x="1031864" y="161032"/>
                </a:lnTo>
                <a:cubicBezTo>
                  <a:pt x="1031684" y="158763"/>
                  <a:pt x="1033372" y="156777"/>
                  <a:pt x="1035639" y="156596"/>
                </a:cubicBezTo>
                <a:cubicBezTo>
                  <a:pt x="1037905" y="156414"/>
                  <a:pt x="1039889" y="158106"/>
                  <a:pt x="1040070" y="160375"/>
                </a:cubicBezTo>
                <a:lnTo>
                  <a:pt x="1040213" y="160375"/>
                </a:lnTo>
                <a:cubicBezTo>
                  <a:pt x="1042437" y="157579"/>
                  <a:pt x="1045881" y="156046"/>
                  <a:pt x="1049444" y="156267"/>
                </a:cubicBezTo>
                <a:close/>
                <a:moveTo>
                  <a:pt x="883163" y="156267"/>
                </a:moveTo>
                <a:cubicBezTo>
                  <a:pt x="887370" y="156082"/>
                  <a:pt x="891456" y="157712"/>
                  <a:pt x="894383" y="160745"/>
                </a:cubicBezTo>
                <a:cubicBezTo>
                  <a:pt x="895292" y="161565"/>
                  <a:pt x="895819" y="162725"/>
                  <a:pt x="895840" y="163949"/>
                </a:cubicBezTo>
                <a:cubicBezTo>
                  <a:pt x="895885" y="165877"/>
                  <a:pt x="894361" y="167477"/>
                  <a:pt x="892437" y="167522"/>
                </a:cubicBezTo>
                <a:cubicBezTo>
                  <a:pt x="892402" y="167523"/>
                  <a:pt x="892367" y="167523"/>
                  <a:pt x="892332" y="167523"/>
                </a:cubicBezTo>
                <a:cubicBezTo>
                  <a:pt x="891019" y="167432"/>
                  <a:pt x="889805" y="166790"/>
                  <a:pt x="888988" y="165757"/>
                </a:cubicBezTo>
                <a:cubicBezTo>
                  <a:pt x="887571" y="164222"/>
                  <a:pt x="885532" y="163420"/>
                  <a:pt x="883450" y="163579"/>
                </a:cubicBezTo>
                <a:cubicBezTo>
                  <a:pt x="880467" y="163390"/>
                  <a:pt x="877753" y="165291"/>
                  <a:pt x="876906" y="168160"/>
                </a:cubicBezTo>
                <a:cubicBezTo>
                  <a:pt x="876313" y="170269"/>
                  <a:pt x="876063" y="172461"/>
                  <a:pt x="876168" y="174650"/>
                </a:cubicBezTo>
                <a:cubicBezTo>
                  <a:pt x="876063" y="176840"/>
                  <a:pt x="876311" y="179032"/>
                  <a:pt x="876906" y="181141"/>
                </a:cubicBezTo>
                <a:cubicBezTo>
                  <a:pt x="877753" y="184010"/>
                  <a:pt x="880467" y="185911"/>
                  <a:pt x="883450" y="185721"/>
                </a:cubicBezTo>
                <a:cubicBezTo>
                  <a:pt x="885532" y="185881"/>
                  <a:pt x="887571" y="185079"/>
                  <a:pt x="888988" y="183544"/>
                </a:cubicBezTo>
                <a:cubicBezTo>
                  <a:pt x="889813" y="182524"/>
                  <a:pt x="891023" y="181892"/>
                  <a:pt x="892332" y="181798"/>
                </a:cubicBezTo>
                <a:cubicBezTo>
                  <a:pt x="894258" y="181752"/>
                  <a:pt x="895856" y="183278"/>
                  <a:pt x="895901" y="185206"/>
                </a:cubicBezTo>
                <a:cubicBezTo>
                  <a:pt x="895903" y="185261"/>
                  <a:pt x="895903" y="185317"/>
                  <a:pt x="895901" y="185372"/>
                </a:cubicBezTo>
                <a:cubicBezTo>
                  <a:pt x="895875" y="186595"/>
                  <a:pt x="895350" y="187754"/>
                  <a:pt x="894445" y="188576"/>
                </a:cubicBezTo>
                <a:cubicBezTo>
                  <a:pt x="891542" y="191601"/>
                  <a:pt x="887493" y="193251"/>
                  <a:pt x="883306" y="193116"/>
                </a:cubicBezTo>
                <a:cubicBezTo>
                  <a:pt x="876229" y="193116"/>
                  <a:pt x="870916" y="189583"/>
                  <a:pt x="868885" y="183318"/>
                </a:cubicBezTo>
                <a:cubicBezTo>
                  <a:pt x="868030" y="180504"/>
                  <a:pt x="867634" y="177570"/>
                  <a:pt x="867716" y="174630"/>
                </a:cubicBezTo>
                <a:cubicBezTo>
                  <a:pt x="867609" y="171701"/>
                  <a:pt x="867977" y="168774"/>
                  <a:pt x="868803" y="165962"/>
                </a:cubicBezTo>
                <a:cubicBezTo>
                  <a:pt x="870855" y="159697"/>
                  <a:pt x="876147" y="156267"/>
                  <a:pt x="883163" y="156267"/>
                </a:cubicBezTo>
                <a:close/>
                <a:moveTo>
                  <a:pt x="846444" y="156267"/>
                </a:moveTo>
                <a:cubicBezTo>
                  <a:pt x="853582" y="156267"/>
                  <a:pt x="858895" y="159841"/>
                  <a:pt x="860803" y="165962"/>
                </a:cubicBezTo>
                <a:cubicBezTo>
                  <a:pt x="861679" y="168764"/>
                  <a:pt x="862075" y="171695"/>
                  <a:pt x="861972" y="174630"/>
                </a:cubicBezTo>
                <a:cubicBezTo>
                  <a:pt x="862077" y="177564"/>
                  <a:pt x="861681" y="180496"/>
                  <a:pt x="860803" y="183298"/>
                </a:cubicBezTo>
                <a:cubicBezTo>
                  <a:pt x="858752" y="189459"/>
                  <a:pt x="853459" y="192992"/>
                  <a:pt x="846444" y="192992"/>
                </a:cubicBezTo>
                <a:cubicBezTo>
                  <a:pt x="839428" y="192992"/>
                  <a:pt x="833951" y="189439"/>
                  <a:pt x="831982" y="183318"/>
                </a:cubicBezTo>
                <a:cubicBezTo>
                  <a:pt x="831093" y="180511"/>
                  <a:pt x="830691" y="177572"/>
                  <a:pt x="830792" y="174630"/>
                </a:cubicBezTo>
                <a:cubicBezTo>
                  <a:pt x="830689" y="171695"/>
                  <a:pt x="831085" y="168764"/>
                  <a:pt x="831961" y="165962"/>
                </a:cubicBezTo>
                <a:cubicBezTo>
                  <a:pt x="834012" y="159800"/>
                  <a:pt x="839305" y="156267"/>
                  <a:pt x="846444" y="156267"/>
                </a:cubicBezTo>
                <a:close/>
                <a:moveTo>
                  <a:pt x="932662" y="156247"/>
                </a:moveTo>
                <a:cubicBezTo>
                  <a:pt x="942632" y="156247"/>
                  <a:pt x="947370" y="161197"/>
                  <a:pt x="947370" y="169885"/>
                </a:cubicBezTo>
                <a:lnTo>
                  <a:pt x="947370" y="180997"/>
                </a:lnTo>
                <a:cubicBezTo>
                  <a:pt x="947272" y="182206"/>
                  <a:pt x="947522" y="183417"/>
                  <a:pt x="948088" y="184489"/>
                </a:cubicBezTo>
                <a:lnTo>
                  <a:pt x="949196" y="186379"/>
                </a:lnTo>
                <a:cubicBezTo>
                  <a:pt x="949534" y="187139"/>
                  <a:pt x="949682" y="187971"/>
                  <a:pt x="949627" y="188802"/>
                </a:cubicBezTo>
                <a:cubicBezTo>
                  <a:pt x="949502" y="191068"/>
                  <a:pt x="947565" y="192802"/>
                  <a:pt x="945302" y="192676"/>
                </a:cubicBezTo>
                <a:cubicBezTo>
                  <a:pt x="944014" y="192604"/>
                  <a:pt x="942835" y="191930"/>
                  <a:pt x="942119" y="190856"/>
                </a:cubicBezTo>
                <a:lnTo>
                  <a:pt x="940950" y="189110"/>
                </a:lnTo>
                <a:cubicBezTo>
                  <a:pt x="938254" y="191831"/>
                  <a:pt x="934510" y="193240"/>
                  <a:pt x="930693" y="192972"/>
                </a:cubicBezTo>
                <a:cubicBezTo>
                  <a:pt x="922488" y="192972"/>
                  <a:pt x="917954" y="189049"/>
                  <a:pt x="917954" y="182332"/>
                </a:cubicBezTo>
                <a:cubicBezTo>
                  <a:pt x="917954" y="174753"/>
                  <a:pt x="923267" y="171117"/>
                  <a:pt x="931924" y="171117"/>
                </a:cubicBezTo>
                <a:lnTo>
                  <a:pt x="939144" y="171117"/>
                </a:lnTo>
                <a:cubicBezTo>
                  <a:pt x="939358" y="171141"/>
                  <a:pt x="939551" y="170987"/>
                  <a:pt x="939575" y="170773"/>
                </a:cubicBezTo>
                <a:cubicBezTo>
                  <a:pt x="939579" y="170744"/>
                  <a:pt x="939579" y="170715"/>
                  <a:pt x="939575" y="170686"/>
                </a:cubicBezTo>
                <a:lnTo>
                  <a:pt x="939575" y="169803"/>
                </a:lnTo>
                <a:cubicBezTo>
                  <a:pt x="939575" y="165695"/>
                  <a:pt x="937237" y="163333"/>
                  <a:pt x="931719" y="163333"/>
                </a:cubicBezTo>
                <a:cubicBezTo>
                  <a:pt x="929507" y="163358"/>
                  <a:pt x="927327" y="163848"/>
                  <a:pt x="925318" y="164771"/>
                </a:cubicBezTo>
                <a:cubicBezTo>
                  <a:pt x="924666" y="165042"/>
                  <a:pt x="923973" y="165195"/>
                  <a:pt x="923267" y="165222"/>
                </a:cubicBezTo>
                <a:cubicBezTo>
                  <a:pt x="921525" y="165328"/>
                  <a:pt x="920028" y="164000"/>
                  <a:pt x="919923" y="162256"/>
                </a:cubicBezTo>
                <a:cubicBezTo>
                  <a:pt x="919915" y="162129"/>
                  <a:pt x="919915" y="162001"/>
                  <a:pt x="919923" y="161874"/>
                </a:cubicBezTo>
                <a:cubicBezTo>
                  <a:pt x="919927" y="160493"/>
                  <a:pt x="920725" y="159237"/>
                  <a:pt x="921975" y="158650"/>
                </a:cubicBezTo>
                <a:cubicBezTo>
                  <a:pt x="925275" y="156953"/>
                  <a:pt x="928953" y="156126"/>
                  <a:pt x="932662" y="156247"/>
                </a:cubicBezTo>
                <a:close/>
                <a:moveTo>
                  <a:pt x="736226" y="154973"/>
                </a:moveTo>
                <a:lnTo>
                  <a:pt x="729518" y="174280"/>
                </a:lnTo>
                <a:lnTo>
                  <a:pt x="743200" y="174198"/>
                </a:lnTo>
                <a:lnTo>
                  <a:pt x="736431" y="154973"/>
                </a:lnTo>
                <a:close/>
                <a:moveTo>
                  <a:pt x="961052" y="145956"/>
                </a:moveTo>
                <a:cubicBezTo>
                  <a:pt x="963202" y="145831"/>
                  <a:pt x="965044" y="147474"/>
                  <a:pt x="965169" y="149626"/>
                </a:cubicBezTo>
                <a:cubicBezTo>
                  <a:pt x="965181" y="149834"/>
                  <a:pt x="965175" y="150042"/>
                  <a:pt x="965155" y="150248"/>
                </a:cubicBezTo>
                <a:lnTo>
                  <a:pt x="965155" y="156657"/>
                </a:lnTo>
                <a:cubicBezTo>
                  <a:pt x="965130" y="156871"/>
                  <a:pt x="965284" y="157064"/>
                  <a:pt x="965499" y="157088"/>
                </a:cubicBezTo>
                <a:cubicBezTo>
                  <a:pt x="965528" y="157092"/>
                  <a:pt x="965557" y="157092"/>
                  <a:pt x="965585" y="157088"/>
                </a:cubicBezTo>
                <a:lnTo>
                  <a:pt x="969298" y="157088"/>
                </a:lnTo>
                <a:cubicBezTo>
                  <a:pt x="971005" y="156986"/>
                  <a:pt x="972474" y="158289"/>
                  <a:pt x="972576" y="159999"/>
                </a:cubicBezTo>
                <a:cubicBezTo>
                  <a:pt x="972580" y="160083"/>
                  <a:pt x="972583" y="160167"/>
                  <a:pt x="972580" y="160251"/>
                </a:cubicBezTo>
                <a:cubicBezTo>
                  <a:pt x="972646" y="161929"/>
                  <a:pt x="971341" y="163342"/>
                  <a:pt x="969666" y="163408"/>
                </a:cubicBezTo>
                <a:cubicBezTo>
                  <a:pt x="969522" y="163413"/>
                  <a:pt x="969378" y="163409"/>
                  <a:pt x="969237" y="163394"/>
                </a:cubicBezTo>
                <a:lnTo>
                  <a:pt x="965524" y="163394"/>
                </a:lnTo>
                <a:cubicBezTo>
                  <a:pt x="965311" y="163370"/>
                  <a:pt x="965118" y="163524"/>
                  <a:pt x="965093" y="163738"/>
                </a:cubicBezTo>
                <a:cubicBezTo>
                  <a:pt x="965089" y="163767"/>
                  <a:pt x="965089" y="163796"/>
                  <a:pt x="965093" y="163825"/>
                </a:cubicBezTo>
                <a:lnTo>
                  <a:pt x="965093" y="181325"/>
                </a:lnTo>
                <a:cubicBezTo>
                  <a:pt x="965093" y="184160"/>
                  <a:pt x="965893" y="185043"/>
                  <a:pt x="968868" y="185433"/>
                </a:cubicBezTo>
                <a:cubicBezTo>
                  <a:pt x="970837" y="185354"/>
                  <a:pt x="972498" y="186888"/>
                  <a:pt x="972578" y="188861"/>
                </a:cubicBezTo>
                <a:cubicBezTo>
                  <a:pt x="972580" y="188910"/>
                  <a:pt x="972580" y="188958"/>
                  <a:pt x="972580" y="189007"/>
                </a:cubicBezTo>
                <a:cubicBezTo>
                  <a:pt x="972580" y="191061"/>
                  <a:pt x="971124" y="192643"/>
                  <a:pt x="968150" y="192643"/>
                </a:cubicBezTo>
                <a:lnTo>
                  <a:pt x="967493" y="192643"/>
                </a:lnTo>
                <a:cubicBezTo>
                  <a:pt x="959862" y="192643"/>
                  <a:pt x="956949" y="189233"/>
                  <a:pt x="956949" y="181572"/>
                </a:cubicBezTo>
                <a:lnTo>
                  <a:pt x="956949" y="163866"/>
                </a:lnTo>
                <a:cubicBezTo>
                  <a:pt x="956949" y="163579"/>
                  <a:pt x="956724" y="163435"/>
                  <a:pt x="956436" y="163435"/>
                </a:cubicBezTo>
                <a:lnTo>
                  <a:pt x="955411" y="163435"/>
                </a:lnTo>
                <a:cubicBezTo>
                  <a:pt x="953743" y="163608"/>
                  <a:pt x="952252" y="162394"/>
                  <a:pt x="952079" y="160724"/>
                </a:cubicBezTo>
                <a:cubicBezTo>
                  <a:pt x="952063" y="160567"/>
                  <a:pt x="952059" y="160409"/>
                  <a:pt x="952067" y="160251"/>
                </a:cubicBezTo>
                <a:cubicBezTo>
                  <a:pt x="952006" y="158540"/>
                  <a:pt x="953341" y="157101"/>
                  <a:pt x="955050" y="157039"/>
                </a:cubicBezTo>
                <a:cubicBezTo>
                  <a:pt x="955171" y="157035"/>
                  <a:pt x="955292" y="157038"/>
                  <a:pt x="955411" y="157047"/>
                </a:cubicBezTo>
                <a:lnTo>
                  <a:pt x="956436" y="157047"/>
                </a:lnTo>
                <a:cubicBezTo>
                  <a:pt x="956724" y="157047"/>
                  <a:pt x="956949" y="156903"/>
                  <a:pt x="956949" y="156616"/>
                </a:cubicBezTo>
                <a:lnTo>
                  <a:pt x="956949" y="150248"/>
                </a:lnTo>
                <a:cubicBezTo>
                  <a:pt x="956767" y="148067"/>
                  <a:pt x="958385" y="146150"/>
                  <a:pt x="960564" y="145966"/>
                </a:cubicBezTo>
                <a:cubicBezTo>
                  <a:pt x="960726" y="145953"/>
                  <a:pt x="960890" y="145949"/>
                  <a:pt x="961052" y="145956"/>
                </a:cubicBezTo>
                <a:close/>
                <a:moveTo>
                  <a:pt x="736390" y="142279"/>
                </a:moveTo>
                <a:cubicBezTo>
                  <a:pt x="739385" y="142279"/>
                  <a:pt x="741046" y="144107"/>
                  <a:pt x="742134" y="147167"/>
                </a:cubicBezTo>
                <a:lnTo>
                  <a:pt x="756431" y="186953"/>
                </a:lnTo>
                <a:cubicBezTo>
                  <a:pt x="756616" y="187468"/>
                  <a:pt x="756721" y="188009"/>
                  <a:pt x="756739" y="188555"/>
                </a:cubicBezTo>
                <a:cubicBezTo>
                  <a:pt x="756809" y="190755"/>
                  <a:pt x="755084" y="192594"/>
                  <a:pt x="752887" y="192663"/>
                </a:cubicBezTo>
                <a:cubicBezTo>
                  <a:pt x="752803" y="192666"/>
                  <a:pt x="752721" y="192666"/>
                  <a:pt x="752636" y="192663"/>
                </a:cubicBezTo>
                <a:cubicBezTo>
                  <a:pt x="750747" y="192736"/>
                  <a:pt x="749053" y="191506"/>
                  <a:pt x="748534" y="189685"/>
                </a:cubicBezTo>
                <a:lnTo>
                  <a:pt x="745826" y="181962"/>
                </a:lnTo>
                <a:lnTo>
                  <a:pt x="726913" y="181962"/>
                </a:lnTo>
                <a:lnTo>
                  <a:pt x="724287" y="189685"/>
                </a:lnTo>
                <a:cubicBezTo>
                  <a:pt x="723768" y="191506"/>
                  <a:pt x="722074" y="192736"/>
                  <a:pt x="720184" y="192663"/>
                </a:cubicBezTo>
                <a:cubicBezTo>
                  <a:pt x="717987" y="192733"/>
                  <a:pt x="716151" y="191005"/>
                  <a:pt x="716082" y="188806"/>
                </a:cubicBezTo>
                <a:cubicBezTo>
                  <a:pt x="716079" y="188722"/>
                  <a:pt x="716079" y="188639"/>
                  <a:pt x="716082" y="188555"/>
                </a:cubicBezTo>
                <a:cubicBezTo>
                  <a:pt x="716088" y="188011"/>
                  <a:pt x="716178" y="187470"/>
                  <a:pt x="716348" y="186953"/>
                </a:cubicBezTo>
                <a:lnTo>
                  <a:pt x="730708" y="147167"/>
                </a:lnTo>
                <a:cubicBezTo>
                  <a:pt x="731795" y="144107"/>
                  <a:pt x="733395" y="142279"/>
                  <a:pt x="736390" y="142279"/>
                </a:cubicBezTo>
                <a:close/>
                <a:moveTo>
                  <a:pt x="982858" y="142012"/>
                </a:moveTo>
                <a:cubicBezTo>
                  <a:pt x="985554" y="142012"/>
                  <a:pt x="987740" y="144201"/>
                  <a:pt x="987740" y="146900"/>
                </a:cubicBezTo>
                <a:cubicBezTo>
                  <a:pt x="987740" y="149600"/>
                  <a:pt x="985554" y="151789"/>
                  <a:pt x="982858" y="151789"/>
                </a:cubicBezTo>
                <a:cubicBezTo>
                  <a:pt x="980163" y="151789"/>
                  <a:pt x="977976" y="149600"/>
                  <a:pt x="977976" y="146900"/>
                </a:cubicBezTo>
                <a:cubicBezTo>
                  <a:pt x="977976" y="144201"/>
                  <a:pt x="980163" y="142012"/>
                  <a:pt x="982858" y="142012"/>
                </a:cubicBezTo>
                <a:close/>
                <a:moveTo>
                  <a:pt x="906938" y="142012"/>
                </a:moveTo>
                <a:cubicBezTo>
                  <a:pt x="906944" y="142012"/>
                  <a:pt x="906953" y="142012"/>
                  <a:pt x="906959" y="142012"/>
                </a:cubicBezTo>
                <a:cubicBezTo>
                  <a:pt x="909654" y="142001"/>
                  <a:pt x="911849" y="144180"/>
                  <a:pt x="911861" y="146880"/>
                </a:cubicBezTo>
                <a:cubicBezTo>
                  <a:pt x="911874" y="149580"/>
                  <a:pt x="909695" y="151778"/>
                  <a:pt x="907000" y="151789"/>
                </a:cubicBezTo>
                <a:cubicBezTo>
                  <a:pt x="904304" y="151800"/>
                  <a:pt x="902109" y="149621"/>
                  <a:pt x="902097" y="146921"/>
                </a:cubicBezTo>
                <a:cubicBezTo>
                  <a:pt x="902097" y="146914"/>
                  <a:pt x="902097" y="146907"/>
                  <a:pt x="902097" y="146901"/>
                </a:cubicBezTo>
                <a:cubicBezTo>
                  <a:pt x="902085" y="144212"/>
                  <a:pt x="904253" y="142023"/>
                  <a:pt x="906938" y="142012"/>
                </a:cubicBezTo>
                <a:close/>
                <a:moveTo>
                  <a:pt x="933657" y="94595"/>
                </a:moveTo>
                <a:cubicBezTo>
                  <a:pt x="931661" y="95287"/>
                  <a:pt x="930092" y="96859"/>
                  <a:pt x="929400" y="98858"/>
                </a:cubicBezTo>
                <a:cubicBezTo>
                  <a:pt x="928826" y="100943"/>
                  <a:pt x="928576" y="103105"/>
                  <a:pt x="928662" y="105266"/>
                </a:cubicBezTo>
                <a:cubicBezTo>
                  <a:pt x="928576" y="107428"/>
                  <a:pt x="928826" y="109590"/>
                  <a:pt x="929400" y="111675"/>
                </a:cubicBezTo>
                <a:cubicBezTo>
                  <a:pt x="930645" y="115276"/>
                  <a:pt x="934572" y="117185"/>
                  <a:pt x="938170" y="115938"/>
                </a:cubicBezTo>
                <a:cubicBezTo>
                  <a:pt x="940166" y="115245"/>
                  <a:pt x="941735" y="113674"/>
                  <a:pt x="942426" y="111675"/>
                </a:cubicBezTo>
                <a:cubicBezTo>
                  <a:pt x="942992" y="109588"/>
                  <a:pt x="943234" y="107427"/>
                  <a:pt x="943144" y="105266"/>
                </a:cubicBezTo>
                <a:cubicBezTo>
                  <a:pt x="943234" y="103106"/>
                  <a:pt x="942992" y="100945"/>
                  <a:pt x="942426" y="98858"/>
                </a:cubicBezTo>
                <a:cubicBezTo>
                  <a:pt x="941181" y="95256"/>
                  <a:pt x="937255" y="93348"/>
                  <a:pt x="933657" y="94595"/>
                </a:cubicBezTo>
                <a:close/>
                <a:moveTo>
                  <a:pt x="898487" y="94195"/>
                </a:moveTo>
                <a:cubicBezTo>
                  <a:pt x="895492" y="94027"/>
                  <a:pt x="892766" y="95913"/>
                  <a:pt x="891861" y="98776"/>
                </a:cubicBezTo>
                <a:cubicBezTo>
                  <a:pt x="891276" y="100886"/>
                  <a:pt x="891032" y="103078"/>
                  <a:pt x="891143" y="105266"/>
                </a:cubicBezTo>
                <a:cubicBezTo>
                  <a:pt x="891028" y="107448"/>
                  <a:pt x="891270" y="109633"/>
                  <a:pt x="891861" y="111736"/>
                </a:cubicBezTo>
                <a:cubicBezTo>
                  <a:pt x="892764" y="114603"/>
                  <a:pt x="895490" y="116495"/>
                  <a:pt x="898487" y="116337"/>
                </a:cubicBezTo>
                <a:cubicBezTo>
                  <a:pt x="901439" y="116463"/>
                  <a:pt x="904097" y="114568"/>
                  <a:pt x="904948" y="111736"/>
                </a:cubicBezTo>
                <a:cubicBezTo>
                  <a:pt x="905558" y="109637"/>
                  <a:pt x="905808" y="107449"/>
                  <a:pt x="905687" y="105266"/>
                </a:cubicBezTo>
                <a:cubicBezTo>
                  <a:pt x="905802" y="103077"/>
                  <a:pt x="905552" y="100883"/>
                  <a:pt x="904948" y="98776"/>
                </a:cubicBezTo>
                <a:cubicBezTo>
                  <a:pt x="904097" y="95947"/>
                  <a:pt x="901435" y="94060"/>
                  <a:pt x="898487" y="94195"/>
                </a:cubicBezTo>
                <a:close/>
                <a:moveTo>
                  <a:pt x="997313" y="87330"/>
                </a:moveTo>
                <a:cubicBezTo>
                  <a:pt x="997371" y="87331"/>
                  <a:pt x="997426" y="87332"/>
                  <a:pt x="997484" y="87335"/>
                </a:cubicBezTo>
                <a:cubicBezTo>
                  <a:pt x="999266" y="87311"/>
                  <a:pt x="1000829" y="88520"/>
                  <a:pt x="1001258" y="90252"/>
                </a:cubicBezTo>
                <a:lnTo>
                  <a:pt x="1009258" y="111305"/>
                </a:lnTo>
                <a:lnTo>
                  <a:pt x="1016746" y="90252"/>
                </a:lnTo>
                <a:cubicBezTo>
                  <a:pt x="1017283" y="88153"/>
                  <a:pt x="1019419" y="86889"/>
                  <a:pt x="1021515" y="87427"/>
                </a:cubicBezTo>
                <a:cubicBezTo>
                  <a:pt x="1023236" y="87870"/>
                  <a:pt x="1024444" y="89417"/>
                  <a:pt x="1024459" y="91197"/>
                </a:cubicBezTo>
                <a:cubicBezTo>
                  <a:pt x="1024442" y="91841"/>
                  <a:pt x="1024323" y="92479"/>
                  <a:pt x="1024110" y="93086"/>
                </a:cubicBezTo>
                <a:lnTo>
                  <a:pt x="1011310" y="125950"/>
                </a:lnTo>
                <a:cubicBezTo>
                  <a:pt x="1008253" y="133755"/>
                  <a:pt x="1005340" y="135933"/>
                  <a:pt x="999658" y="135933"/>
                </a:cubicBezTo>
                <a:lnTo>
                  <a:pt x="999125" y="135933"/>
                </a:lnTo>
                <a:cubicBezTo>
                  <a:pt x="997119" y="135933"/>
                  <a:pt x="995494" y="134305"/>
                  <a:pt x="995494" y="132297"/>
                </a:cubicBezTo>
                <a:cubicBezTo>
                  <a:pt x="995494" y="130289"/>
                  <a:pt x="997119" y="128662"/>
                  <a:pt x="999125" y="128662"/>
                </a:cubicBezTo>
                <a:cubicBezTo>
                  <a:pt x="1001668" y="128662"/>
                  <a:pt x="1003063" y="127860"/>
                  <a:pt x="1004376" y="124287"/>
                </a:cubicBezTo>
                <a:lnTo>
                  <a:pt x="1005381" y="121431"/>
                </a:lnTo>
                <a:lnTo>
                  <a:pt x="993812" y="93086"/>
                </a:lnTo>
                <a:cubicBezTo>
                  <a:pt x="993533" y="92495"/>
                  <a:pt x="993387" y="91850"/>
                  <a:pt x="993381" y="91197"/>
                </a:cubicBezTo>
                <a:cubicBezTo>
                  <a:pt x="993401" y="89042"/>
                  <a:pt x="995162" y="87310"/>
                  <a:pt x="997313" y="87330"/>
                </a:cubicBezTo>
                <a:close/>
                <a:moveTo>
                  <a:pt x="765081" y="87330"/>
                </a:moveTo>
                <a:cubicBezTo>
                  <a:pt x="765139" y="87331"/>
                  <a:pt x="765194" y="87332"/>
                  <a:pt x="765252" y="87335"/>
                </a:cubicBezTo>
                <a:cubicBezTo>
                  <a:pt x="767034" y="87311"/>
                  <a:pt x="768597" y="88520"/>
                  <a:pt x="769026" y="90252"/>
                </a:cubicBezTo>
                <a:lnTo>
                  <a:pt x="776965" y="111305"/>
                </a:lnTo>
                <a:lnTo>
                  <a:pt x="777108" y="111305"/>
                </a:lnTo>
                <a:lnTo>
                  <a:pt x="784596" y="90252"/>
                </a:lnTo>
                <a:cubicBezTo>
                  <a:pt x="785133" y="88153"/>
                  <a:pt x="787269" y="86889"/>
                  <a:pt x="789365" y="87427"/>
                </a:cubicBezTo>
                <a:cubicBezTo>
                  <a:pt x="791086" y="87870"/>
                  <a:pt x="792295" y="89417"/>
                  <a:pt x="792309" y="91197"/>
                </a:cubicBezTo>
                <a:cubicBezTo>
                  <a:pt x="792292" y="91841"/>
                  <a:pt x="792174" y="92479"/>
                  <a:pt x="791960" y="93086"/>
                </a:cubicBezTo>
                <a:lnTo>
                  <a:pt x="779078" y="125950"/>
                </a:lnTo>
                <a:cubicBezTo>
                  <a:pt x="776021" y="133755"/>
                  <a:pt x="773108" y="135933"/>
                  <a:pt x="767426" y="135933"/>
                </a:cubicBezTo>
                <a:lnTo>
                  <a:pt x="766893" y="135933"/>
                </a:lnTo>
                <a:cubicBezTo>
                  <a:pt x="764887" y="135933"/>
                  <a:pt x="763262" y="134305"/>
                  <a:pt x="763262" y="132297"/>
                </a:cubicBezTo>
                <a:cubicBezTo>
                  <a:pt x="763262" y="130289"/>
                  <a:pt x="764887" y="128662"/>
                  <a:pt x="766893" y="128662"/>
                </a:cubicBezTo>
                <a:cubicBezTo>
                  <a:pt x="769436" y="128662"/>
                  <a:pt x="770831" y="127860"/>
                  <a:pt x="772144" y="124287"/>
                </a:cubicBezTo>
                <a:lnTo>
                  <a:pt x="773149" y="121431"/>
                </a:lnTo>
                <a:lnTo>
                  <a:pt x="761580" y="93086"/>
                </a:lnTo>
                <a:cubicBezTo>
                  <a:pt x="761301" y="92495"/>
                  <a:pt x="761155" y="91850"/>
                  <a:pt x="761149" y="91197"/>
                </a:cubicBezTo>
                <a:cubicBezTo>
                  <a:pt x="761170" y="89042"/>
                  <a:pt x="762930" y="87310"/>
                  <a:pt x="765081" y="87330"/>
                </a:cubicBezTo>
                <a:close/>
                <a:moveTo>
                  <a:pt x="811058" y="86986"/>
                </a:moveTo>
                <a:cubicBezTo>
                  <a:pt x="814761" y="86985"/>
                  <a:pt x="818408" y="87887"/>
                  <a:pt x="821684" y="89615"/>
                </a:cubicBezTo>
                <a:cubicBezTo>
                  <a:pt x="823099" y="90141"/>
                  <a:pt x="824074" y="91454"/>
                  <a:pt x="824166" y="92963"/>
                </a:cubicBezTo>
                <a:cubicBezTo>
                  <a:pt x="824269" y="94821"/>
                  <a:pt x="822847" y="96409"/>
                  <a:pt x="820993" y="96512"/>
                </a:cubicBezTo>
                <a:cubicBezTo>
                  <a:pt x="820909" y="96517"/>
                  <a:pt x="820824" y="96518"/>
                  <a:pt x="820740" y="96517"/>
                </a:cubicBezTo>
                <a:cubicBezTo>
                  <a:pt x="819838" y="96487"/>
                  <a:pt x="818960" y="96217"/>
                  <a:pt x="818197" y="95736"/>
                </a:cubicBezTo>
                <a:cubicBezTo>
                  <a:pt x="815848" y="94542"/>
                  <a:pt x="813261" y="93889"/>
                  <a:pt x="810627" y="93826"/>
                </a:cubicBezTo>
                <a:cubicBezTo>
                  <a:pt x="806996" y="93826"/>
                  <a:pt x="805314" y="95428"/>
                  <a:pt x="805314" y="97482"/>
                </a:cubicBezTo>
                <a:cubicBezTo>
                  <a:pt x="805314" y="99536"/>
                  <a:pt x="806627" y="100768"/>
                  <a:pt x="811058" y="101200"/>
                </a:cubicBezTo>
                <a:lnTo>
                  <a:pt x="814853" y="101569"/>
                </a:lnTo>
                <a:cubicBezTo>
                  <a:pt x="822279" y="102288"/>
                  <a:pt x="825684" y="106068"/>
                  <a:pt x="825684" y="111839"/>
                </a:cubicBezTo>
                <a:cubicBezTo>
                  <a:pt x="825684" y="118843"/>
                  <a:pt x="820453" y="123650"/>
                  <a:pt x="810914" y="123650"/>
                </a:cubicBezTo>
                <a:cubicBezTo>
                  <a:pt x="806340" y="123753"/>
                  <a:pt x="801837" y="122503"/>
                  <a:pt x="797970" y="120055"/>
                </a:cubicBezTo>
                <a:cubicBezTo>
                  <a:pt x="796709" y="119450"/>
                  <a:pt x="795909" y="118170"/>
                  <a:pt x="795919" y="116769"/>
                </a:cubicBezTo>
                <a:cubicBezTo>
                  <a:pt x="795907" y="114738"/>
                  <a:pt x="797542" y="113083"/>
                  <a:pt x="799570" y="113071"/>
                </a:cubicBezTo>
                <a:cubicBezTo>
                  <a:pt x="799591" y="113071"/>
                  <a:pt x="799611" y="113071"/>
                  <a:pt x="799632" y="113072"/>
                </a:cubicBezTo>
                <a:cubicBezTo>
                  <a:pt x="800533" y="113113"/>
                  <a:pt x="801406" y="113382"/>
                  <a:pt x="802176" y="113852"/>
                </a:cubicBezTo>
                <a:cubicBezTo>
                  <a:pt x="804801" y="115684"/>
                  <a:pt x="807919" y="116679"/>
                  <a:pt x="811120" y="116707"/>
                </a:cubicBezTo>
                <a:cubicBezTo>
                  <a:pt x="815120" y="116707"/>
                  <a:pt x="817602" y="115167"/>
                  <a:pt x="817602" y="112599"/>
                </a:cubicBezTo>
                <a:cubicBezTo>
                  <a:pt x="817602" y="110401"/>
                  <a:pt x="816371" y="109169"/>
                  <a:pt x="811776" y="108738"/>
                </a:cubicBezTo>
                <a:lnTo>
                  <a:pt x="808227" y="108327"/>
                </a:lnTo>
                <a:cubicBezTo>
                  <a:pt x="801027" y="107526"/>
                  <a:pt x="797458" y="103952"/>
                  <a:pt x="797458" y="98057"/>
                </a:cubicBezTo>
                <a:cubicBezTo>
                  <a:pt x="797458" y="91361"/>
                  <a:pt x="802258" y="86986"/>
                  <a:pt x="811058" y="86986"/>
                </a:cubicBezTo>
                <a:close/>
                <a:moveTo>
                  <a:pt x="938180" y="86945"/>
                </a:moveTo>
                <a:cubicBezTo>
                  <a:pt x="943743" y="86806"/>
                  <a:pt x="948687" y="90471"/>
                  <a:pt x="950180" y="95839"/>
                </a:cubicBezTo>
                <a:cubicBezTo>
                  <a:pt x="951114" y="98905"/>
                  <a:pt x="951536" y="102104"/>
                  <a:pt x="951432" y="105307"/>
                </a:cubicBezTo>
                <a:cubicBezTo>
                  <a:pt x="951534" y="108511"/>
                  <a:pt x="951112" y="111710"/>
                  <a:pt x="950180" y="114776"/>
                </a:cubicBezTo>
                <a:cubicBezTo>
                  <a:pt x="948687" y="120144"/>
                  <a:pt x="943743" y="123809"/>
                  <a:pt x="938180" y="123670"/>
                </a:cubicBezTo>
                <a:cubicBezTo>
                  <a:pt x="933236" y="123670"/>
                  <a:pt x="930241" y="121780"/>
                  <a:pt x="928723" y="119562"/>
                </a:cubicBezTo>
                <a:lnTo>
                  <a:pt x="928723" y="132091"/>
                </a:lnTo>
                <a:cubicBezTo>
                  <a:pt x="928723" y="134360"/>
                  <a:pt x="926887" y="136199"/>
                  <a:pt x="924621" y="136199"/>
                </a:cubicBezTo>
                <a:cubicBezTo>
                  <a:pt x="922354" y="136199"/>
                  <a:pt x="920518" y="134360"/>
                  <a:pt x="920518" y="132091"/>
                </a:cubicBezTo>
                <a:lnTo>
                  <a:pt x="920518" y="132009"/>
                </a:lnTo>
                <a:lnTo>
                  <a:pt x="920518" y="91648"/>
                </a:lnTo>
                <a:cubicBezTo>
                  <a:pt x="920354" y="89380"/>
                  <a:pt x="922056" y="87407"/>
                  <a:pt x="924323" y="87243"/>
                </a:cubicBezTo>
                <a:cubicBezTo>
                  <a:pt x="926590" y="87078"/>
                  <a:pt x="928559" y="88784"/>
                  <a:pt x="928723" y="91053"/>
                </a:cubicBezTo>
                <a:cubicBezTo>
                  <a:pt x="930385" y="88650"/>
                  <a:pt x="933236" y="86945"/>
                  <a:pt x="938180" y="86945"/>
                </a:cubicBezTo>
                <a:close/>
                <a:moveTo>
                  <a:pt x="873234" y="86925"/>
                </a:moveTo>
                <a:cubicBezTo>
                  <a:pt x="874762" y="86905"/>
                  <a:pt x="876276" y="87228"/>
                  <a:pt x="877665" y="87869"/>
                </a:cubicBezTo>
                <a:cubicBezTo>
                  <a:pt x="879068" y="88388"/>
                  <a:pt x="880006" y="89720"/>
                  <a:pt x="880024" y="91217"/>
                </a:cubicBezTo>
                <a:cubicBezTo>
                  <a:pt x="880129" y="93381"/>
                  <a:pt x="878461" y="95221"/>
                  <a:pt x="876299" y="95325"/>
                </a:cubicBezTo>
                <a:cubicBezTo>
                  <a:pt x="876174" y="95332"/>
                  <a:pt x="876047" y="95332"/>
                  <a:pt x="875921" y="95325"/>
                </a:cubicBezTo>
                <a:cubicBezTo>
                  <a:pt x="875277" y="95304"/>
                  <a:pt x="874639" y="95180"/>
                  <a:pt x="874034" y="94956"/>
                </a:cubicBezTo>
                <a:cubicBezTo>
                  <a:pt x="872978" y="94618"/>
                  <a:pt x="871880" y="94424"/>
                  <a:pt x="870773" y="94381"/>
                </a:cubicBezTo>
                <a:cubicBezTo>
                  <a:pt x="866260" y="94381"/>
                  <a:pt x="864352" y="97934"/>
                  <a:pt x="864352" y="103274"/>
                </a:cubicBezTo>
                <a:lnTo>
                  <a:pt x="864352" y="118864"/>
                </a:lnTo>
                <a:cubicBezTo>
                  <a:pt x="864559" y="121021"/>
                  <a:pt x="862980" y="122937"/>
                  <a:pt x="860826" y="123144"/>
                </a:cubicBezTo>
                <a:cubicBezTo>
                  <a:pt x="860635" y="123163"/>
                  <a:pt x="860442" y="123167"/>
                  <a:pt x="860249" y="123157"/>
                </a:cubicBezTo>
                <a:cubicBezTo>
                  <a:pt x="858065" y="123244"/>
                  <a:pt x="856222" y="121541"/>
                  <a:pt x="856136" y="119354"/>
                </a:cubicBezTo>
                <a:cubicBezTo>
                  <a:pt x="856130" y="119190"/>
                  <a:pt x="856132" y="119027"/>
                  <a:pt x="856147" y="118864"/>
                </a:cubicBezTo>
                <a:lnTo>
                  <a:pt x="856147" y="91669"/>
                </a:lnTo>
                <a:cubicBezTo>
                  <a:pt x="856147" y="89400"/>
                  <a:pt x="857982" y="87561"/>
                  <a:pt x="860249" y="87561"/>
                </a:cubicBezTo>
                <a:cubicBezTo>
                  <a:pt x="862516" y="87561"/>
                  <a:pt x="864352" y="89400"/>
                  <a:pt x="864352" y="91669"/>
                </a:cubicBezTo>
                <a:lnTo>
                  <a:pt x="864352" y="91813"/>
                </a:lnTo>
                <a:cubicBezTo>
                  <a:pt x="866225" y="88708"/>
                  <a:pt x="869614" y="86844"/>
                  <a:pt x="873234" y="86925"/>
                </a:cubicBezTo>
                <a:close/>
                <a:moveTo>
                  <a:pt x="898405" y="86883"/>
                </a:moveTo>
                <a:cubicBezTo>
                  <a:pt x="905543" y="86883"/>
                  <a:pt x="910795" y="90416"/>
                  <a:pt x="912846" y="96578"/>
                </a:cubicBezTo>
                <a:cubicBezTo>
                  <a:pt x="913724" y="99380"/>
                  <a:pt x="914120" y="102311"/>
                  <a:pt x="914015" y="105246"/>
                </a:cubicBezTo>
                <a:cubicBezTo>
                  <a:pt x="914118" y="108180"/>
                  <a:pt x="913722" y="111111"/>
                  <a:pt x="912846" y="113914"/>
                </a:cubicBezTo>
                <a:cubicBezTo>
                  <a:pt x="910795" y="120075"/>
                  <a:pt x="905502" y="123608"/>
                  <a:pt x="898487" y="123608"/>
                </a:cubicBezTo>
                <a:cubicBezTo>
                  <a:pt x="891471" y="123608"/>
                  <a:pt x="885892" y="120055"/>
                  <a:pt x="883922" y="113934"/>
                </a:cubicBezTo>
                <a:cubicBezTo>
                  <a:pt x="883046" y="111132"/>
                  <a:pt x="882650" y="108201"/>
                  <a:pt x="882753" y="105266"/>
                </a:cubicBezTo>
                <a:cubicBezTo>
                  <a:pt x="882646" y="102324"/>
                  <a:pt x="883042" y="99386"/>
                  <a:pt x="883922" y="96578"/>
                </a:cubicBezTo>
                <a:cubicBezTo>
                  <a:pt x="885974" y="90416"/>
                  <a:pt x="891266" y="86883"/>
                  <a:pt x="898405" y="86883"/>
                </a:cubicBezTo>
                <a:close/>
                <a:moveTo>
                  <a:pt x="728226" y="80968"/>
                </a:moveTo>
                <a:cubicBezTo>
                  <a:pt x="728012" y="80944"/>
                  <a:pt x="727819" y="81098"/>
                  <a:pt x="727795" y="81312"/>
                </a:cubicBezTo>
                <a:cubicBezTo>
                  <a:pt x="727791" y="81341"/>
                  <a:pt x="727791" y="81370"/>
                  <a:pt x="727795" y="81399"/>
                </a:cubicBezTo>
                <a:lnTo>
                  <a:pt x="727795" y="114653"/>
                </a:lnTo>
                <a:cubicBezTo>
                  <a:pt x="727754" y="115064"/>
                  <a:pt x="727897" y="115064"/>
                  <a:pt x="728226" y="115064"/>
                </a:cubicBezTo>
                <a:lnTo>
                  <a:pt x="734769" y="115064"/>
                </a:lnTo>
                <a:cubicBezTo>
                  <a:pt x="740534" y="115064"/>
                  <a:pt x="744164" y="113010"/>
                  <a:pt x="745683" y="108429"/>
                </a:cubicBezTo>
                <a:cubicBezTo>
                  <a:pt x="746483" y="105019"/>
                  <a:pt x="746807" y="101515"/>
                  <a:pt x="746647" y="98016"/>
                </a:cubicBezTo>
                <a:cubicBezTo>
                  <a:pt x="746807" y="94517"/>
                  <a:pt x="746483" y="91012"/>
                  <a:pt x="745683" y="87602"/>
                </a:cubicBezTo>
                <a:cubicBezTo>
                  <a:pt x="744164" y="82919"/>
                  <a:pt x="740534" y="80968"/>
                  <a:pt x="734769" y="80968"/>
                </a:cubicBezTo>
                <a:close/>
                <a:moveTo>
                  <a:pt x="838485" y="76551"/>
                </a:moveTo>
                <a:cubicBezTo>
                  <a:pt x="840637" y="76484"/>
                  <a:pt x="842436" y="78175"/>
                  <a:pt x="842504" y="80329"/>
                </a:cubicBezTo>
                <a:cubicBezTo>
                  <a:pt x="842508" y="80501"/>
                  <a:pt x="842501" y="80673"/>
                  <a:pt x="842485" y="80844"/>
                </a:cubicBezTo>
                <a:lnTo>
                  <a:pt x="842485" y="87273"/>
                </a:lnTo>
                <a:cubicBezTo>
                  <a:pt x="842460" y="87487"/>
                  <a:pt x="842614" y="87680"/>
                  <a:pt x="842830" y="87704"/>
                </a:cubicBezTo>
                <a:cubicBezTo>
                  <a:pt x="842858" y="87708"/>
                  <a:pt x="842887" y="87708"/>
                  <a:pt x="842916" y="87704"/>
                </a:cubicBezTo>
                <a:lnTo>
                  <a:pt x="846629" y="87704"/>
                </a:lnTo>
                <a:cubicBezTo>
                  <a:pt x="848321" y="87555"/>
                  <a:pt x="849814" y="88808"/>
                  <a:pt x="849964" y="90504"/>
                </a:cubicBezTo>
                <a:cubicBezTo>
                  <a:pt x="849975" y="90638"/>
                  <a:pt x="849979" y="90773"/>
                  <a:pt x="849972" y="90909"/>
                </a:cubicBezTo>
                <a:cubicBezTo>
                  <a:pt x="850038" y="92586"/>
                  <a:pt x="848733" y="93999"/>
                  <a:pt x="847057" y="94065"/>
                </a:cubicBezTo>
                <a:cubicBezTo>
                  <a:pt x="846914" y="94070"/>
                  <a:pt x="846770" y="94066"/>
                  <a:pt x="846629" y="94051"/>
                </a:cubicBezTo>
                <a:lnTo>
                  <a:pt x="842916" y="94051"/>
                </a:lnTo>
                <a:cubicBezTo>
                  <a:pt x="842702" y="94027"/>
                  <a:pt x="842510" y="94181"/>
                  <a:pt x="842485" y="94395"/>
                </a:cubicBezTo>
                <a:cubicBezTo>
                  <a:pt x="842481" y="94424"/>
                  <a:pt x="842481" y="94454"/>
                  <a:pt x="842485" y="94482"/>
                </a:cubicBezTo>
                <a:lnTo>
                  <a:pt x="842485" y="111962"/>
                </a:lnTo>
                <a:cubicBezTo>
                  <a:pt x="842485" y="114817"/>
                  <a:pt x="843285" y="115680"/>
                  <a:pt x="846260" y="116070"/>
                </a:cubicBezTo>
                <a:cubicBezTo>
                  <a:pt x="848229" y="115990"/>
                  <a:pt x="849890" y="117524"/>
                  <a:pt x="849970" y="119497"/>
                </a:cubicBezTo>
                <a:cubicBezTo>
                  <a:pt x="849972" y="119566"/>
                  <a:pt x="849975" y="119636"/>
                  <a:pt x="849972" y="119705"/>
                </a:cubicBezTo>
                <a:cubicBezTo>
                  <a:pt x="849972" y="121759"/>
                  <a:pt x="848516" y="123341"/>
                  <a:pt x="845542" y="123341"/>
                </a:cubicBezTo>
                <a:lnTo>
                  <a:pt x="844885" y="123341"/>
                </a:lnTo>
                <a:cubicBezTo>
                  <a:pt x="837254" y="123341"/>
                  <a:pt x="834341" y="119911"/>
                  <a:pt x="834341" y="112270"/>
                </a:cubicBezTo>
                <a:lnTo>
                  <a:pt x="834341" y="94524"/>
                </a:lnTo>
                <a:cubicBezTo>
                  <a:pt x="834341" y="94236"/>
                  <a:pt x="834116" y="94092"/>
                  <a:pt x="833828" y="94092"/>
                </a:cubicBezTo>
                <a:lnTo>
                  <a:pt x="832844" y="94051"/>
                </a:lnTo>
                <a:cubicBezTo>
                  <a:pt x="831164" y="94211"/>
                  <a:pt x="829672" y="92976"/>
                  <a:pt x="829512" y="91293"/>
                </a:cubicBezTo>
                <a:cubicBezTo>
                  <a:pt x="829500" y="91166"/>
                  <a:pt x="829496" y="91037"/>
                  <a:pt x="829500" y="90909"/>
                </a:cubicBezTo>
                <a:cubicBezTo>
                  <a:pt x="829439" y="89197"/>
                  <a:pt x="830774" y="87759"/>
                  <a:pt x="832483" y="87696"/>
                </a:cubicBezTo>
                <a:cubicBezTo>
                  <a:pt x="832604" y="87692"/>
                  <a:pt x="832725" y="87695"/>
                  <a:pt x="832844" y="87704"/>
                </a:cubicBezTo>
                <a:lnTo>
                  <a:pt x="833869" y="87704"/>
                </a:lnTo>
                <a:cubicBezTo>
                  <a:pt x="834157" y="87704"/>
                  <a:pt x="834382" y="87561"/>
                  <a:pt x="834382" y="87273"/>
                </a:cubicBezTo>
                <a:lnTo>
                  <a:pt x="834382" y="80844"/>
                </a:lnTo>
                <a:cubicBezTo>
                  <a:pt x="834200" y="78662"/>
                  <a:pt x="835818" y="76745"/>
                  <a:pt x="837997" y="76562"/>
                </a:cubicBezTo>
                <a:cubicBezTo>
                  <a:pt x="838159" y="76548"/>
                  <a:pt x="838323" y="76545"/>
                  <a:pt x="838485" y="76551"/>
                </a:cubicBezTo>
                <a:close/>
                <a:moveTo>
                  <a:pt x="723015" y="73265"/>
                </a:moveTo>
                <a:lnTo>
                  <a:pt x="735159" y="73265"/>
                </a:lnTo>
                <a:cubicBezTo>
                  <a:pt x="745211" y="73265"/>
                  <a:pt x="751324" y="76839"/>
                  <a:pt x="753867" y="84644"/>
                </a:cubicBezTo>
                <a:cubicBezTo>
                  <a:pt x="755063" y="89009"/>
                  <a:pt x="755556" y="93537"/>
                  <a:pt x="755324" y="98057"/>
                </a:cubicBezTo>
                <a:cubicBezTo>
                  <a:pt x="755556" y="102570"/>
                  <a:pt x="755063" y="107091"/>
                  <a:pt x="753867" y="111449"/>
                </a:cubicBezTo>
                <a:cubicBezTo>
                  <a:pt x="751324" y="119254"/>
                  <a:pt x="745211" y="122828"/>
                  <a:pt x="735159" y="122828"/>
                </a:cubicBezTo>
                <a:lnTo>
                  <a:pt x="723015" y="122828"/>
                </a:lnTo>
                <a:cubicBezTo>
                  <a:pt x="721062" y="123003"/>
                  <a:pt x="719339" y="121561"/>
                  <a:pt x="719163" y="119606"/>
                </a:cubicBezTo>
                <a:cubicBezTo>
                  <a:pt x="719146" y="119414"/>
                  <a:pt x="719144" y="119221"/>
                  <a:pt x="719159" y="119028"/>
                </a:cubicBezTo>
                <a:lnTo>
                  <a:pt x="719159" y="77147"/>
                </a:lnTo>
                <a:cubicBezTo>
                  <a:pt x="719007" y="75156"/>
                  <a:pt x="720494" y="73419"/>
                  <a:pt x="722482" y="73267"/>
                </a:cubicBezTo>
                <a:cubicBezTo>
                  <a:pt x="722660" y="73253"/>
                  <a:pt x="722839" y="73252"/>
                  <a:pt x="723015" y="73265"/>
                </a:cubicBezTo>
                <a:close/>
                <a:moveTo>
                  <a:pt x="962324" y="73101"/>
                </a:moveTo>
                <a:cubicBezTo>
                  <a:pt x="964590" y="73101"/>
                  <a:pt x="966426" y="74940"/>
                  <a:pt x="966426" y="77209"/>
                </a:cubicBezTo>
                <a:lnTo>
                  <a:pt x="966426" y="90991"/>
                </a:lnTo>
                <a:cubicBezTo>
                  <a:pt x="968652" y="88186"/>
                  <a:pt x="972109" y="86652"/>
                  <a:pt x="975678" y="86883"/>
                </a:cubicBezTo>
                <a:cubicBezTo>
                  <a:pt x="983165" y="86883"/>
                  <a:pt x="987822" y="92409"/>
                  <a:pt x="987822" y="99926"/>
                </a:cubicBezTo>
                <a:lnTo>
                  <a:pt x="987822" y="118864"/>
                </a:lnTo>
                <a:cubicBezTo>
                  <a:pt x="987822" y="121133"/>
                  <a:pt x="985986" y="122972"/>
                  <a:pt x="983719" y="122972"/>
                </a:cubicBezTo>
                <a:cubicBezTo>
                  <a:pt x="981452" y="122972"/>
                  <a:pt x="979616" y="121133"/>
                  <a:pt x="979616" y="118864"/>
                </a:cubicBezTo>
                <a:lnTo>
                  <a:pt x="979760" y="118884"/>
                </a:lnTo>
                <a:lnTo>
                  <a:pt x="979760" y="101836"/>
                </a:lnTo>
                <a:cubicBezTo>
                  <a:pt x="979760" y="97318"/>
                  <a:pt x="977565" y="94195"/>
                  <a:pt x="973134" y="94195"/>
                </a:cubicBezTo>
                <a:cubicBezTo>
                  <a:pt x="968703" y="94195"/>
                  <a:pt x="966426" y="97318"/>
                  <a:pt x="966426" y="101836"/>
                </a:cubicBezTo>
                <a:lnTo>
                  <a:pt x="966426" y="118884"/>
                </a:lnTo>
                <a:cubicBezTo>
                  <a:pt x="966426" y="121153"/>
                  <a:pt x="964590" y="122992"/>
                  <a:pt x="962324" y="122992"/>
                </a:cubicBezTo>
                <a:cubicBezTo>
                  <a:pt x="960057" y="122992"/>
                  <a:pt x="958221" y="121153"/>
                  <a:pt x="958221" y="118884"/>
                </a:cubicBezTo>
                <a:lnTo>
                  <a:pt x="958221" y="77209"/>
                </a:lnTo>
                <a:cubicBezTo>
                  <a:pt x="958221" y="74940"/>
                  <a:pt x="960057" y="73101"/>
                  <a:pt x="962324" y="73101"/>
                </a:cubicBezTo>
                <a:close/>
                <a:moveTo>
                  <a:pt x="355290" y="58340"/>
                </a:moveTo>
                <a:lnTo>
                  <a:pt x="376829" y="67290"/>
                </a:lnTo>
                <a:cubicBezTo>
                  <a:pt x="382347" y="72816"/>
                  <a:pt x="385764" y="80446"/>
                  <a:pt x="385775" y="88875"/>
                </a:cubicBezTo>
                <a:cubicBezTo>
                  <a:pt x="385775" y="113502"/>
                  <a:pt x="347579" y="133447"/>
                  <a:pt x="339927" y="137185"/>
                </a:cubicBezTo>
                <a:cubicBezTo>
                  <a:pt x="338836" y="137724"/>
                  <a:pt x="337636" y="138006"/>
                  <a:pt x="336419" y="138007"/>
                </a:cubicBezTo>
                <a:cubicBezTo>
                  <a:pt x="333307" y="138055"/>
                  <a:pt x="330450" y="136292"/>
                  <a:pt x="329094" y="133487"/>
                </a:cubicBezTo>
                <a:cubicBezTo>
                  <a:pt x="327168" y="129504"/>
                  <a:pt x="328831" y="124714"/>
                  <a:pt x="332809" y="122786"/>
                </a:cubicBezTo>
                <a:cubicBezTo>
                  <a:pt x="344399" y="117138"/>
                  <a:pt x="369733" y="100727"/>
                  <a:pt x="369733" y="88875"/>
                </a:cubicBezTo>
                <a:cubicBezTo>
                  <a:pt x="369719" y="83971"/>
                  <a:pt x="367235" y="79405"/>
                  <a:pt x="363128" y="76735"/>
                </a:cubicBezTo>
                <a:cubicBezTo>
                  <a:pt x="356410" y="72368"/>
                  <a:pt x="347427" y="74281"/>
                  <a:pt x="343066" y="81008"/>
                </a:cubicBezTo>
                <a:cubicBezTo>
                  <a:pt x="342450" y="81966"/>
                  <a:pt x="341636" y="82780"/>
                  <a:pt x="340680" y="83397"/>
                </a:cubicBezTo>
                <a:cubicBezTo>
                  <a:pt x="336975" y="85787"/>
                  <a:pt x="332038" y="84718"/>
                  <a:pt x="329650" y="81008"/>
                </a:cubicBezTo>
                <a:cubicBezTo>
                  <a:pt x="326983" y="76895"/>
                  <a:pt x="322423" y="74407"/>
                  <a:pt x="317526" y="74394"/>
                </a:cubicBezTo>
                <a:cubicBezTo>
                  <a:pt x="309516" y="74371"/>
                  <a:pt x="303005" y="80855"/>
                  <a:pt x="302982" y="88875"/>
                </a:cubicBezTo>
                <a:cubicBezTo>
                  <a:pt x="302982" y="93299"/>
                  <a:pt x="299401" y="96886"/>
                  <a:pt x="294982" y="96886"/>
                </a:cubicBezTo>
                <a:cubicBezTo>
                  <a:pt x="290564" y="96886"/>
                  <a:pt x="286982" y="93299"/>
                  <a:pt x="286982" y="88875"/>
                </a:cubicBezTo>
                <a:cubicBezTo>
                  <a:pt x="286982" y="82002"/>
                  <a:pt x="289294" y="75330"/>
                  <a:pt x="293548" y="69936"/>
                </a:cubicBezTo>
                <a:cubicBezTo>
                  <a:pt x="303994" y="56687"/>
                  <a:pt x="323188" y="54425"/>
                  <a:pt x="336419" y="64884"/>
                </a:cubicBezTo>
                <a:close/>
                <a:moveTo>
                  <a:pt x="355271" y="58332"/>
                </a:moveTo>
                <a:lnTo>
                  <a:pt x="355312" y="58332"/>
                </a:lnTo>
                <a:lnTo>
                  <a:pt x="355290" y="58340"/>
                </a:lnTo>
                <a:close/>
                <a:moveTo>
                  <a:pt x="528179" y="49706"/>
                </a:moveTo>
                <a:lnTo>
                  <a:pt x="496547" y="117364"/>
                </a:lnTo>
                <a:lnTo>
                  <a:pt x="559811" y="117364"/>
                </a:lnTo>
                <a:close/>
                <a:moveTo>
                  <a:pt x="951206" y="38388"/>
                </a:moveTo>
                <a:cubicBezTo>
                  <a:pt x="945831" y="38388"/>
                  <a:pt x="943636" y="39929"/>
                  <a:pt x="943636" y="43133"/>
                </a:cubicBezTo>
                <a:cubicBezTo>
                  <a:pt x="943636" y="46337"/>
                  <a:pt x="945688" y="47508"/>
                  <a:pt x="949790" y="47508"/>
                </a:cubicBezTo>
                <a:cubicBezTo>
                  <a:pt x="954550" y="47508"/>
                  <a:pt x="957524" y="45680"/>
                  <a:pt x="957524" y="41962"/>
                </a:cubicBezTo>
                <a:lnTo>
                  <a:pt x="957462" y="41962"/>
                </a:lnTo>
                <a:lnTo>
                  <a:pt x="957462" y="38840"/>
                </a:lnTo>
                <a:cubicBezTo>
                  <a:pt x="957462" y="38532"/>
                  <a:pt x="957319" y="38388"/>
                  <a:pt x="957032" y="38388"/>
                </a:cubicBezTo>
                <a:close/>
                <a:moveTo>
                  <a:pt x="978407" y="18033"/>
                </a:moveTo>
                <a:cubicBezTo>
                  <a:pt x="980673" y="18033"/>
                  <a:pt x="982509" y="19872"/>
                  <a:pt x="982509" y="22141"/>
                </a:cubicBezTo>
                <a:lnTo>
                  <a:pt x="982591" y="22285"/>
                </a:lnTo>
                <a:cubicBezTo>
                  <a:pt x="985451" y="17863"/>
                  <a:pt x="991109" y="16196"/>
                  <a:pt x="995905" y="18362"/>
                </a:cubicBezTo>
                <a:cubicBezTo>
                  <a:pt x="997236" y="18939"/>
                  <a:pt x="998091" y="20258"/>
                  <a:pt x="998079" y="21710"/>
                </a:cubicBezTo>
                <a:cubicBezTo>
                  <a:pt x="998194" y="23862"/>
                  <a:pt x="996543" y="25699"/>
                  <a:pt x="994393" y="25814"/>
                </a:cubicBezTo>
                <a:cubicBezTo>
                  <a:pt x="994288" y="25819"/>
                  <a:pt x="994184" y="25821"/>
                  <a:pt x="994079" y="25818"/>
                </a:cubicBezTo>
                <a:cubicBezTo>
                  <a:pt x="993435" y="25797"/>
                  <a:pt x="992797" y="25672"/>
                  <a:pt x="992192" y="25448"/>
                </a:cubicBezTo>
                <a:cubicBezTo>
                  <a:pt x="991127" y="25111"/>
                  <a:pt x="990023" y="24917"/>
                  <a:pt x="988910" y="24873"/>
                </a:cubicBezTo>
                <a:cubicBezTo>
                  <a:pt x="984397" y="24873"/>
                  <a:pt x="982509" y="28447"/>
                  <a:pt x="982509" y="33767"/>
                </a:cubicBezTo>
                <a:lnTo>
                  <a:pt x="982509" y="49336"/>
                </a:lnTo>
                <a:cubicBezTo>
                  <a:pt x="982509" y="51605"/>
                  <a:pt x="980673" y="53444"/>
                  <a:pt x="978407" y="53444"/>
                </a:cubicBezTo>
                <a:cubicBezTo>
                  <a:pt x="976140" y="53444"/>
                  <a:pt x="974304" y="51605"/>
                  <a:pt x="974304" y="49336"/>
                </a:cubicBezTo>
                <a:lnTo>
                  <a:pt x="974304" y="22141"/>
                </a:lnTo>
                <a:cubicBezTo>
                  <a:pt x="974304" y="19872"/>
                  <a:pt x="976140" y="18033"/>
                  <a:pt x="978407" y="18033"/>
                </a:cubicBezTo>
                <a:close/>
                <a:moveTo>
                  <a:pt x="882650" y="18033"/>
                </a:moveTo>
                <a:cubicBezTo>
                  <a:pt x="884916" y="18033"/>
                  <a:pt x="886752" y="19872"/>
                  <a:pt x="886752" y="22141"/>
                </a:cubicBezTo>
                <a:lnTo>
                  <a:pt x="886752" y="39189"/>
                </a:lnTo>
                <a:cubicBezTo>
                  <a:pt x="886752" y="43708"/>
                  <a:pt x="888804" y="46850"/>
                  <a:pt x="893235" y="46850"/>
                </a:cubicBezTo>
                <a:cubicBezTo>
                  <a:pt x="897666" y="46850"/>
                  <a:pt x="899860" y="43708"/>
                  <a:pt x="899860" y="39189"/>
                </a:cubicBezTo>
                <a:lnTo>
                  <a:pt x="899860" y="22141"/>
                </a:lnTo>
                <a:cubicBezTo>
                  <a:pt x="899860" y="19872"/>
                  <a:pt x="901696" y="18033"/>
                  <a:pt x="903963" y="18033"/>
                </a:cubicBezTo>
                <a:cubicBezTo>
                  <a:pt x="906230" y="18033"/>
                  <a:pt x="908066" y="19872"/>
                  <a:pt x="908066" y="22141"/>
                </a:cubicBezTo>
                <a:lnTo>
                  <a:pt x="908066" y="49336"/>
                </a:lnTo>
                <a:cubicBezTo>
                  <a:pt x="908246" y="51605"/>
                  <a:pt x="906558" y="53591"/>
                  <a:pt x="904291" y="53772"/>
                </a:cubicBezTo>
                <a:cubicBezTo>
                  <a:pt x="902025" y="53954"/>
                  <a:pt x="900041" y="52262"/>
                  <a:pt x="899860" y="49993"/>
                </a:cubicBezTo>
                <a:lnTo>
                  <a:pt x="899717" y="50055"/>
                </a:lnTo>
                <a:cubicBezTo>
                  <a:pt x="897518" y="52846"/>
                  <a:pt x="894092" y="54381"/>
                  <a:pt x="890547" y="54163"/>
                </a:cubicBezTo>
                <a:cubicBezTo>
                  <a:pt x="883060" y="54163"/>
                  <a:pt x="878547" y="48637"/>
                  <a:pt x="878547" y="41120"/>
                </a:cubicBezTo>
                <a:lnTo>
                  <a:pt x="878547" y="22141"/>
                </a:lnTo>
                <a:cubicBezTo>
                  <a:pt x="878547" y="19872"/>
                  <a:pt x="880383" y="18033"/>
                  <a:pt x="882650" y="18033"/>
                </a:cubicBezTo>
                <a:close/>
                <a:moveTo>
                  <a:pt x="776493" y="18033"/>
                </a:moveTo>
                <a:cubicBezTo>
                  <a:pt x="778759" y="18033"/>
                  <a:pt x="780595" y="19872"/>
                  <a:pt x="780595" y="22141"/>
                </a:cubicBezTo>
                <a:lnTo>
                  <a:pt x="780595" y="39189"/>
                </a:lnTo>
                <a:cubicBezTo>
                  <a:pt x="780595" y="43708"/>
                  <a:pt x="782647" y="46850"/>
                  <a:pt x="787057" y="46850"/>
                </a:cubicBezTo>
                <a:cubicBezTo>
                  <a:pt x="791467" y="46850"/>
                  <a:pt x="793683" y="43708"/>
                  <a:pt x="793683" y="39189"/>
                </a:cubicBezTo>
                <a:lnTo>
                  <a:pt x="793683" y="22141"/>
                </a:lnTo>
                <a:cubicBezTo>
                  <a:pt x="793683" y="19872"/>
                  <a:pt x="795519" y="18033"/>
                  <a:pt x="797786" y="18033"/>
                </a:cubicBezTo>
                <a:cubicBezTo>
                  <a:pt x="800052" y="18033"/>
                  <a:pt x="801888" y="19872"/>
                  <a:pt x="801888" y="22141"/>
                </a:cubicBezTo>
                <a:lnTo>
                  <a:pt x="801888" y="49336"/>
                </a:lnTo>
                <a:cubicBezTo>
                  <a:pt x="802069" y="51605"/>
                  <a:pt x="800381" y="53591"/>
                  <a:pt x="798114" y="53772"/>
                </a:cubicBezTo>
                <a:cubicBezTo>
                  <a:pt x="795847" y="53954"/>
                  <a:pt x="793863" y="52262"/>
                  <a:pt x="793683" y="49993"/>
                </a:cubicBezTo>
                <a:lnTo>
                  <a:pt x="793580" y="50055"/>
                </a:lnTo>
                <a:cubicBezTo>
                  <a:pt x="791381" y="52846"/>
                  <a:pt x="787956" y="54381"/>
                  <a:pt x="784411" y="54163"/>
                </a:cubicBezTo>
                <a:cubicBezTo>
                  <a:pt x="776903" y="54163"/>
                  <a:pt x="772390" y="48637"/>
                  <a:pt x="772390" y="41120"/>
                </a:cubicBezTo>
                <a:lnTo>
                  <a:pt x="772390" y="22141"/>
                </a:lnTo>
                <a:cubicBezTo>
                  <a:pt x="772390" y="19872"/>
                  <a:pt x="774226" y="18033"/>
                  <a:pt x="776493" y="18033"/>
                </a:cubicBezTo>
                <a:close/>
                <a:moveTo>
                  <a:pt x="823386" y="17499"/>
                </a:moveTo>
                <a:cubicBezTo>
                  <a:pt x="827079" y="17501"/>
                  <a:pt x="830718" y="18396"/>
                  <a:pt x="833992" y="20108"/>
                </a:cubicBezTo>
                <a:cubicBezTo>
                  <a:pt x="835411" y="20641"/>
                  <a:pt x="836384" y="21961"/>
                  <a:pt x="836474" y="23476"/>
                </a:cubicBezTo>
                <a:cubicBezTo>
                  <a:pt x="836589" y="25322"/>
                  <a:pt x="835186" y="26910"/>
                  <a:pt x="833344" y="27024"/>
                </a:cubicBezTo>
                <a:cubicBezTo>
                  <a:pt x="833245" y="27030"/>
                  <a:pt x="833147" y="27032"/>
                  <a:pt x="833048" y="27030"/>
                </a:cubicBezTo>
                <a:cubicBezTo>
                  <a:pt x="832144" y="26999"/>
                  <a:pt x="831264" y="26722"/>
                  <a:pt x="830505" y="26228"/>
                </a:cubicBezTo>
                <a:cubicBezTo>
                  <a:pt x="828150" y="25050"/>
                  <a:pt x="825567" y="24405"/>
                  <a:pt x="822935" y="24339"/>
                </a:cubicBezTo>
                <a:cubicBezTo>
                  <a:pt x="819304" y="24339"/>
                  <a:pt x="817622" y="25941"/>
                  <a:pt x="817622" y="27995"/>
                </a:cubicBezTo>
                <a:cubicBezTo>
                  <a:pt x="817622" y="30049"/>
                  <a:pt x="818935" y="31261"/>
                  <a:pt x="823386" y="31692"/>
                </a:cubicBezTo>
                <a:lnTo>
                  <a:pt x="827161" y="32062"/>
                </a:lnTo>
                <a:cubicBezTo>
                  <a:pt x="834587" y="32801"/>
                  <a:pt x="838012" y="36581"/>
                  <a:pt x="838012" y="42332"/>
                </a:cubicBezTo>
                <a:cubicBezTo>
                  <a:pt x="838012" y="49315"/>
                  <a:pt x="832761" y="54122"/>
                  <a:pt x="823243" y="54122"/>
                </a:cubicBezTo>
                <a:cubicBezTo>
                  <a:pt x="818716" y="54211"/>
                  <a:pt x="814260" y="52976"/>
                  <a:pt x="810422" y="50568"/>
                </a:cubicBezTo>
                <a:cubicBezTo>
                  <a:pt x="808609" y="49608"/>
                  <a:pt x="807917" y="47359"/>
                  <a:pt x="808875" y="45544"/>
                </a:cubicBezTo>
                <a:cubicBezTo>
                  <a:pt x="809519" y="44323"/>
                  <a:pt x="810787" y="43561"/>
                  <a:pt x="812166" y="43564"/>
                </a:cubicBezTo>
                <a:cubicBezTo>
                  <a:pt x="813070" y="43601"/>
                  <a:pt x="813948" y="43877"/>
                  <a:pt x="814709" y="44365"/>
                </a:cubicBezTo>
                <a:cubicBezTo>
                  <a:pt x="817335" y="46220"/>
                  <a:pt x="820461" y="47237"/>
                  <a:pt x="823674" y="47282"/>
                </a:cubicBezTo>
                <a:cubicBezTo>
                  <a:pt x="827776" y="47282"/>
                  <a:pt x="830156" y="45762"/>
                  <a:pt x="830156" y="43174"/>
                </a:cubicBezTo>
                <a:cubicBezTo>
                  <a:pt x="830156" y="40997"/>
                  <a:pt x="828904" y="39744"/>
                  <a:pt x="824330" y="39312"/>
                </a:cubicBezTo>
                <a:lnTo>
                  <a:pt x="820535" y="38840"/>
                </a:lnTo>
                <a:cubicBezTo>
                  <a:pt x="813335" y="38039"/>
                  <a:pt x="809766" y="34465"/>
                  <a:pt x="809766" y="28570"/>
                </a:cubicBezTo>
                <a:cubicBezTo>
                  <a:pt x="809766" y="21853"/>
                  <a:pt x="814566" y="17499"/>
                  <a:pt x="823386" y="17499"/>
                </a:cubicBezTo>
                <a:close/>
                <a:moveTo>
                  <a:pt x="950775" y="17417"/>
                </a:moveTo>
                <a:cubicBezTo>
                  <a:pt x="960745" y="17417"/>
                  <a:pt x="965463" y="22367"/>
                  <a:pt x="965463" y="31035"/>
                </a:cubicBezTo>
                <a:lnTo>
                  <a:pt x="965463" y="42106"/>
                </a:lnTo>
                <a:cubicBezTo>
                  <a:pt x="965360" y="43318"/>
                  <a:pt x="965617" y="44533"/>
                  <a:pt x="966201" y="45598"/>
                </a:cubicBezTo>
                <a:lnTo>
                  <a:pt x="967288" y="47508"/>
                </a:lnTo>
                <a:cubicBezTo>
                  <a:pt x="967627" y="48262"/>
                  <a:pt x="967775" y="49087"/>
                  <a:pt x="967719" y="49911"/>
                </a:cubicBezTo>
                <a:cubicBezTo>
                  <a:pt x="967690" y="52032"/>
                  <a:pt x="965949" y="53728"/>
                  <a:pt x="963832" y="53700"/>
                </a:cubicBezTo>
                <a:cubicBezTo>
                  <a:pt x="963760" y="53699"/>
                  <a:pt x="963688" y="53696"/>
                  <a:pt x="963616" y="53691"/>
                </a:cubicBezTo>
                <a:cubicBezTo>
                  <a:pt x="962265" y="53762"/>
                  <a:pt x="960972" y="53134"/>
                  <a:pt x="960191" y="52027"/>
                </a:cubicBezTo>
                <a:lnTo>
                  <a:pt x="959042" y="50281"/>
                </a:lnTo>
                <a:cubicBezTo>
                  <a:pt x="956338" y="52987"/>
                  <a:pt x="952599" y="54388"/>
                  <a:pt x="948785" y="54122"/>
                </a:cubicBezTo>
                <a:cubicBezTo>
                  <a:pt x="940580" y="54122"/>
                  <a:pt x="936067" y="50199"/>
                  <a:pt x="936067" y="43503"/>
                </a:cubicBezTo>
                <a:cubicBezTo>
                  <a:pt x="936067" y="35924"/>
                  <a:pt x="941380" y="32268"/>
                  <a:pt x="950037" y="32268"/>
                </a:cubicBezTo>
                <a:lnTo>
                  <a:pt x="957237" y="32268"/>
                </a:lnTo>
                <a:cubicBezTo>
                  <a:pt x="957450" y="32292"/>
                  <a:pt x="957643" y="32137"/>
                  <a:pt x="957668" y="31923"/>
                </a:cubicBezTo>
                <a:cubicBezTo>
                  <a:pt x="957672" y="31894"/>
                  <a:pt x="957672" y="31865"/>
                  <a:pt x="957668" y="31836"/>
                </a:cubicBezTo>
                <a:lnTo>
                  <a:pt x="957668" y="30953"/>
                </a:lnTo>
                <a:cubicBezTo>
                  <a:pt x="957668" y="26845"/>
                  <a:pt x="955350" y="24483"/>
                  <a:pt x="949811" y="24483"/>
                </a:cubicBezTo>
                <a:cubicBezTo>
                  <a:pt x="947598" y="24506"/>
                  <a:pt x="945415" y="25003"/>
                  <a:pt x="943411" y="25941"/>
                </a:cubicBezTo>
                <a:cubicBezTo>
                  <a:pt x="942758" y="26207"/>
                  <a:pt x="942063" y="26353"/>
                  <a:pt x="941359" y="26373"/>
                </a:cubicBezTo>
                <a:cubicBezTo>
                  <a:pt x="939618" y="26478"/>
                  <a:pt x="938120" y="25150"/>
                  <a:pt x="938016" y="23406"/>
                </a:cubicBezTo>
                <a:cubicBezTo>
                  <a:pt x="938008" y="23279"/>
                  <a:pt x="938008" y="23152"/>
                  <a:pt x="938016" y="23025"/>
                </a:cubicBezTo>
                <a:cubicBezTo>
                  <a:pt x="938012" y="21646"/>
                  <a:pt x="938814" y="20393"/>
                  <a:pt x="940067" y="19820"/>
                </a:cubicBezTo>
                <a:cubicBezTo>
                  <a:pt x="943372" y="18115"/>
                  <a:pt x="947060" y="17287"/>
                  <a:pt x="950775" y="17417"/>
                </a:cubicBezTo>
                <a:close/>
                <a:moveTo>
                  <a:pt x="859265" y="17417"/>
                </a:moveTo>
                <a:cubicBezTo>
                  <a:pt x="863411" y="17263"/>
                  <a:pt x="867429" y="18875"/>
                  <a:pt x="870322" y="21854"/>
                </a:cubicBezTo>
                <a:cubicBezTo>
                  <a:pt x="871226" y="22676"/>
                  <a:pt x="871752" y="23835"/>
                  <a:pt x="871778" y="25058"/>
                </a:cubicBezTo>
                <a:cubicBezTo>
                  <a:pt x="871836" y="26974"/>
                  <a:pt x="870330" y="28574"/>
                  <a:pt x="868418" y="28632"/>
                </a:cubicBezTo>
                <a:cubicBezTo>
                  <a:pt x="868348" y="28634"/>
                  <a:pt x="868279" y="28634"/>
                  <a:pt x="868209" y="28632"/>
                </a:cubicBezTo>
                <a:cubicBezTo>
                  <a:pt x="866902" y="28533"/>
                  <a:pt x="865694" y="27902"/>
                  <a:pt x="864865" y="26886"/>
                </a:cubicBezTo>
                <a:cubicBezTo>
                  <a:pt x="863452" y="25343"/>
                  <a:pt x="861411" y="24534"/>
                  <a:pt x="859327" y="24688"/>
                </a:cubicBezTo>
                <a:cubicBezTo>
                  <a:pt x="856344" y="24516"/>
                  <a:pt x="853634" y="26421"/>
                  <a:pt x="852783" y="29289"/>
                </a:cubicBezTo>
                <a:cubicBezTo>
                  <a:pt x="852204" y="31401"/>
                  <a:pt x="851962" y="33592"/>
                  <a:pt x="852065" y="35780"/>
                </a:cubicBezTo>
                <a:cubicBezTo>
                  <a:pt x="851964" y="37961"/>
                  <a:pt x="852206" y="40144"/>
                  <a:pt x="852783" y="42250"/>
                </a:cubicBezTo>
                <a:cubicBezTo>
                  <a:pt x="853634" y="45118"/>
                  <a:pt x="856344" y="47022"/>
                  <a:pt x="859327" y="46851"/>
                </a:cubicBezTo>
                <a:cubicBezTo>
                  <a:pt x="861411" y="47005"/>
                  <a:pt x="863452" y="46196"/>
                  <a:pt x="864865" y="44653"/>
                </a:cubicBezTo>
                <a:cubicBezTo>
                  <a:pt x="865694" y="43637"/>
                  <a:pt x="866902" y="43006"/>
                  <a:pt x="868209" y="42907"/>
                </a:cubicBezTo>
                <a:cubicBezTo>
                  <a:pt x="870133" y="42838"/>
                  <a:pt x="871750" y="44345"/>
                  <a:pt x="871817" y="46272"/>
                </a:cubicBezTo>
                <a:cubicBezTo>
                  <a:pt x="871821" y="46342"/>
                  <a:pt x="871821" y="46411"/>
                  <a:pt x="871819" y="46481"/>
                </a:cubicBezTo>
                <a:cubicBezTo>
                  <a:pt x="871793" y="47704"/>
                  <a:pt x="871267" y="48863"/>
                  <a:pt x="870363" y="49685"/>
                </a:cubicBezTo>
                <a:cubicBezTo>
                  <a:pt x="867470" y="52664"/>
                  <a:pt x="863452" y="54275"/>
                  <a:pt x="859306" y="54122"/>
                </a:cubicBezTo>
                <a:cubicBezTo>
                  <a:pt x="852270" y="54122"/>
                  <a:pt x="846957" y="50712"/>
                  <a:pt x="844906" y="44448"/>
                </a:cubicBezTo>
                <a:cubicBezTo>
                  <a:pt x="844091" y="41633"/>
                  <a:pt x="843724" y="38708"/>
                  <a:pt x="843819" y="35780"/>
                </a:cubicBezTo>
                <a:cubicBezTo>
                  <a:pt x="843724" y="32851"/>
                  <a:pt x="844089" y="29926"/>
                  <a:pt x="844906" y="27112"/>
                </a:cubicBezTo>
                <a:cubicBezTo>
                  <a:pt x="846957" y="20827"/>
                  <a:pt x="852270" y="17417"/>
                  <a:pt x="859265" y="17417"/>
                </a:cubicBezTo>
                <a:close/>
                <a:moveTo>
                  <a:pt x="577062" y="14007"/>
                </a:moveTo>
                <a:lnTo>
                  <a:pt x="577062" y="18526"/>
                </a:lnTo>
                <a:lnTo>
                  <a:pt x="581923" y="18526"/>
                </a:lnTo>
                <a:cubicBezTo>
                  <a:pt x="583708" y="18526"/>
                  <a:pt x="584816" y="17417"/>
                  <a:pt x="584816" y="16308"/>
                </a:cubicBezTo>
                <a:cubicBezTo>
                  <a:pt x="584816" y="15199"/>
                  <a:pt x="583708" y="14090"/>
                  <a:pt x="581923" y="14090"/>
                </a:cubicBezTo>
                <a:close/>
                <a:moveTo>
                  <a:pt x="575462" y="11111"/>
                </a:moveTo>
                <a:cubicBezTo>
                  <a:pt x="575476" y="11111"/>
                  <a:pt x="575488" y="11111"/>
                  <a:pt x="575503" y="11111"/>
                </a:cubicBezTo>
                <a:lnTo>
                  <a:pt x="581923" y="11111"/>
                </a:lnTo>
                <a:cubicBezTo>
                  <a:pt x="585698" y="11111"/>
                  <a:pt x="587913" y="13330"/>
                  <a:pt x="587913" y="16226"/>
                </a:cubicBezTo>
                <a:cubicBezTo>
                  <a:pt x="587934" y="18197"/>
                  <a:pt x="586682" y="19956"/>
                  <a:pt x="584816" y="20580"/>
                </a:cubicBezTo>
                <a:lnTo>
                  <a:pt x="584816" y="20806"/>
                </a:lnTo>
                <a:lnTo>
                  <a:pt x="588139" y="25243"/>
                </a:lnTo>
                <a:cubicBezTo>
                  <a:pt x="588293" y="25592"/>
                  <a:pt x="588369" y="25970"/>
                  <a:pt x="588365" y="26352"/>
                </a:cubicBezTo>
                <a:cubicBezTo>
                  <a:pt x="588449" y="27004"/>
                  <a:pt x="587989" y="27602"/>
                  <a:pt x="587339" y="27687"/>
                </a:cubicBezTo>
                <a:cubicBezTo>
                  <a:pt x="587236" y="27700"/>
                  <a:pt x="587134" y="27700"/>
                  <a:pt x="587031" y="27687"/>
                </a:cubicBezTo>
                <a:cubicBezTo>
                  <a:pt x="586387" y="27537"/>
                  <a:pt x="585827" y="27138"/>
                  <a:pt x="585472" y="26578"/>
                </a:cubicBezTo>
                <a:lnTo>
                  <a:pt x="581493" y="21258"/>
                </a:lnTo>
                <a:lnTo>
                  <a:pt x="577062" y="21258"/>
                </a:lnTo>
                <a:lnTo>
                  <a:pt x="577062" y="26126"/>
                </a:lnTo>
                <a:cubicBezTo>
                  <a:pt x="577062" y="26988"/>
                  <a:pt x="576364" y="27687"/>
                  <a:pt x="575503" y="27687"/>
                </a:cubicBezTo>
                <a:cubicBezTo>
                  <a:pt x="574641" y="27687"/>
                  <a:pt x="573944" y="26988"/>
                  <a:pt x="573944" y="26126"/>
                </a:cubicBezTo>
                <a:lnTo>
                  <a:pt x="573944" y="12672"/>
                </a:lnTo>
                <a:cubicBezTo>
                  <a:pt x="573931" y="11822"/>
                  <a:pt x="574612" y="11123"/>
                  <a:pt x="575462" y="11111"/>
                </a:cubicBezTo>
                <a:close/>
                <a:moveTo>
                  <a:pt x="580323" y="6675"/>
                </a:moveTo>
                <a:cubicBezTo>
                  <a:pt x="573187" y="6675"/>
                  <a:pt x="567400" y="12468"/>
                  <a:pt x="567400" y="19615"/>
                </a:cubicBezTo>
                <a:cubicBezTo>
                  <a:pt x="567400" y="26762"/>
                  <a:pt x="573187" y="32555"/>
                  <a:pt x="580323" y="32555"/>
                </a:cubicBezTo>
                <a:cubicBezTo>
                  <a:pt x="587460" y="32555"/>
                  <a:pt x="593247" y="26762"/>
                  <a:pt x="593247" y="19615"/>
                </a:cubicBezTo>
                <a:cubicBezTo>
                  <a:pt x="593247" y="12468"/>
                  <a:pt x="587460" y="6675"/>
                  <a:pt x="580323" y="6675"/>
                </a:cubicBezTo>
                <a:close/>
                <a:moveTo>
                  <a:pt x="580902" y="4399"/>
                </a:moveTo>
                <a:cubicBezTo>
                  <a:pt x="589169" y="4698"/>
                  <a:pt x="595801" y="11338"/>
                  <a:pt x="596098" y="19615"/>
                </a:cubicBezTo>
                <a:cubicBezTo>
                  <a:pt x="595784" y="28333"/>
                  <a:pt x="588471" y="35145"/>
                  <a:pt x="579765" y="34830"/>
                </a:cubicBezTo>
                <a:cubicBezTo>
                  <a:pt x="571498" y="34532"/>
                  <a:pt x="564866" y="27891"/>
                  <a:pt x="564569" y="19615"/>
                </a:cubicBezTo>
                <a:cubicBezTo>
                  <a:pt x="564883" y="10897"/>
                  <a:pt x="572196" y="4085"/>
                  <a:pt x="580902" y="4399"/>
                </a:cubicBezTo>
                <a:close/>
                <a:moveTo>
                  <a:pt x="528117" y="3758"/>
                </a:moveTo>
                <a:cubicBezTo>
                  <a:pt x="536323" y="3758"/>
                  <a:pt x="541718" y="6798"/>
                  <a:pt x="544528" y="12611"/>
                </a:cubicBezTo>
                <a:lnTo>
                  <a:pt x="625659" y="170152"/>
                </a:lnTo>
                <a:cubicBezTo>
                  <a:pt x="626857" y="172167"/>
                  <a:pt x="627507" y="174462"/>
                  <a:pt x="627546" y="176807"/>
                </a:cubicBezTo>
                <a:cubicBezTo>
                  <a:pt x="627546" y="184817"/>
                  <a:pt x="620592" y="192581"/>
                  <a:pt x="609207" y="192581"/>
                </a:cubicBezTo>
                <a:cubicBezTo>
                  <a:pt x="602491" y="193040"/>
                  <a:pt x="596146" y="189444"/>
                  <a:pt x="593083" y="183441"/>
                </a:cubicBezTo>
                <a:lnTo>
                  <a:pt x="574970" y="149673"/>
                </a:lnTo>
                <a:lnTo>
                  <a:pt x="481388" y="149673"/>
                </a:lnTo>
                <a:lnTo>
                  <a:pt x="463357" y="183441"/>
                </a:lnTo>
                <a:cubicBezTo>
                  <a:pt x="460193" y="189367"/>
                  <a:pt x="453894" y="192929"/>
                  <a:pt x="447192" y="192581"/>
                </a:cubicBezTo>
                <a:cubicBezTo>
                  <a:pt x="435807" y="192581"/>
                  <a:pt x="428853" y="184817"/>
                  <a:pt x="428853" y="176807"/>
                </a:cubicBezTo>
                <a:cubicBezTo>
                  <a:pt x="428892" y="174462"/>
                  <a:pt x="429542" y="172167"/>
                  <a:pt x="430740" y="170152"/>
                </a:cubicBezTo>
                <a:lnTo>
                  <a:pt x="511707" y="12611"/>
                </a:lnTo>
                <a:cubicBezTo>
                  <a:pt x="514537" y="7085"/>
                  <a:pt x="519912" y="3758"/>
                  <a:pt x="528117" y="3758"/>
                </a:cubicBezTo>
                <a:close/>
                <a:moveTo>
                  <a:pt x="181564" y="3737"/>
                </a:moveTo>
                <a:cubicBezTo>
                  <a:pt x="192211" y="3737"/>
                  <a:pt x="198713" y="9858"/>
                  <a:pt x="198713" y="18526"/>
                </a:cubicBezTo>
                <a:lnTo>
                  <a:pt x="198713" y="159245"/>
                </a:lnTo>
                <a:lnTo>
                  <a:pt x="231966" y="159245"/>
                </a:lnTo>
                <a:lnTo>
                  <a:pt x="231966" y="17869"/>
                </a:lnTo>
                <a:cubicBezTo>
                  <a:pt x="232181" y="10223"/>
                  <a:pt x="238339" y="4084"/>
                  <a:pt x="245976" y="3902"/>
                </a:cubicBezTo>
                <a:lnTo>
                  <a:pt x="265566" y="3902"/>
                </a:lnTo>
                <a:lnTo>
                  <a:pt x="353569" y="3902"/>
                </a:lnTo>
                <a:cubicBezTo>
                  <a:pt x="407150" y="3902"/>
                  <a:pt x="440587" y="49562"/>
                  <a:pt x="440587" y="96968"/>
                </a:cubicBezTo>
                <a:cubicBezTo>
                  <a:pt x="440587" y="144374"/>
                  <a:pt x="406535" y="192766"/>
                  <a:pt x="352954" y="192766"/>
                </a:cubicBezTo>
                <a:lnTo>
                  <a:pt x="299947" y="192766"/>
                </a:lnTo>
                <a:cubicBezTo>
                  <a:pt x="291393" y="192273"/>
                  <a:pt x="279762" y="186296"/>
                  <a:pt x="279762" y="179456"/>
                </a:cubicBezTo>
                <a:lnTo>
                  <a:pt x="279762" y="131927"/>
                </a:lnTo>
                <a:cubicBezTo>
                  <a:pt x="279762" y="124758"/>
                  <a:pt x="287659" y="118597"/>
                  <a:pt x="296706" y="118597"/>
                </a:cubicBezTo>
                <a:cubicBezTo>
                  <a:pt x="305752" y="118597"/>
                  <a:pt x="313342" y="124820"/>
                  <a:pt x="313342" y="131927"/>
                </a:cubicBezTo>
                <a:lnTo>
                  <a:pt x="313342" y="159224"/>
                </a:lnTo>
                <a:lnTo>
                  <a:pt x="351395" y="159224"/>
                </a:lnTo>
                <a:cubicBezTo>
                  <a:pt x="387785" y="159224"/>
                  <a:pt x="406781" y="132605"/>
                  <a:pt x="406781" y="98652"/>
                </a:cubicBezTo>
                <a:cubicBezTo>
                  <a:pt x="406781" y="63509"/>
                  <a:pt x="388421" y="37526"/>
                  <a:pt x="351989" y="37526"/>
                </a:cubicBezTo>
                <a:lnTo>
                  <a:pt x="265566" y="37526"/>
                </a:lnTo>
                <a:lnTo>
                  <a:pt x="265566" y="179559"/>
                </a:lnTo>
                <a:cubicBezTo>
                  <a:pt x="265566" y="185557"/>
                  <a:pt x="260582" y="192581"/>
                  <a:pt x="254428" y="192807"/>
                </a:cubicBezTo>
                <a:lnTo>
                  <a:pt x="180395" y="192807"/>
                </a:lnTo>
                <a:cubicBezTo>
                  <a:pt x="179414" y="192801"/>
                  <a:pt x="178439" y="192648"/>
                  <a:pt x="177502" y="192355"/>
                </a:cubicBezTo>
                <a:cubicBezTo>
                  <a:pt x="170077" y="190794"/>
                  <a:pt x="164702" y="185002"/>
                  <a:pt x="164702" y="178265"/>
                </a:cubicBezTo>
                <a:lnTo>
                  <a:pt x="164702" y="75668"/>
                </a:lnTo>
                <a:lnTo>
                  <a:pt x="114424" y="144826"/>
                </a:lnTo>
                <a:cubicBezTo>
                  <a:pt x="111538" y="150312"/>
                  <a:pt x="105847" y="153739"/>
                  <a:pt x="99654" y="153720"/>
                </a:cubicBezTo>
                <a:cubicBezTo>
                  <a:pt x="93404" y="153935"/>
                  <a:pt x="87611" y="150452"/>
                  <a:pt x="84864" y="144826"/>
                </a:cubicBezTo>
                <a:lnTo>
                  <a:pt x="34011" y="75668"/>
                </a:lnTo>
                <a:lnTo>
                  <a:pt x="34011" y="178018"/>
                </a:lnTo>
                <a:cubicBezTo>
                  <a:pt x="34011" y="185906"/>
                  <a:pt x="26032" y="192807"/>
                  <a:pt x="16862" y="192807"/>
                </a:cubicBezTo>
                <a:cubicBezTo>
                  <a:pt x="7693" y="192807"/>
                  <a:pt x="0" y="185906"/>
                  <a:pt x="0" y="178018"/>
                </a:cubicBezTo>
                <a:lnTo>
                  <a:pt x="0" y="18300"/>
                </a:lnTo>
                <a:cubicBezTo>
                  <a:pt x="0" y="10310"/>
                  <a:pt x="7098" y="3758"/>
                  <a:pt x="16862" y="3758"/>
                </a:cubicBezTo>
                <a:cubicBezTo>
                  <a:pt x="23469" y="3624"/>
                  <a:pt x="29610" y="7156"/>
                  <a:pt x="32821" y="12939"/>
                </a:cubicBezTo>
                <a:lnTo>
                  <a:pt x="99654" y="104794"/>
                </a:lnTo>
                <a:lnTo>
                  <a:pt x="165892" y="12919"/>
                </a:lnTo>
                <a:cubicBezTo>
                  <a:pt x="169014" y="7188"/>
                  <a:pt x="175045" y="3655"/>
                  <a:pt x="181564" y="3737"/>
                </a:cubicBezTo>
                <a:close/>
                <a:moveTo>
                  <a:pt x="921031" y="3614"/>
                </a:moveTo>
                <a:cubicBezTo>
                  <a:pt x="923297" y="3614"/>
                  <a:pt x="925133" y="5453"/>
                  <a:pt x="925133" y="7722"/>
                </a:cubicBezTo>
                <a:lnTo>
                  <a:pt x="925133" y="42845"/>
                </a:lnTo>
                <a:cubicBezTo>
                  <a:pt x="925133" y="45310"/>
                  <a:pt x="925954" y="46193"/>
                  <a:pt x="927985" y="46481"/>
                </a:cubicBezTo>
                <a:cubicBezTo>
                  <a:pt x="929876" y="46536"/>
                  <a:pt x="931365" y="48116"/>
                  <a:pt x="931310" y="50009"/>
                </a:cubicBezTo>
                <a:cubicBezTo>
                  <a:pt x="931310" y="50024"/>
                  <a:pt x="931308" y="50040"/>
                  <a:pt x="931308" y="50055"/>
                </a:cubicBezTo>
                <a:cubicBezTo>
                  <a:pt x="931308" y="52109"/>
                  <a:pt x="929995" y="53772"/>
                  <a:pt x="927082" y="53772"/>
                </a:cubicBezTo>
                <a:lnTo>
                  <a:pt x="926528" y="53772"/>
                </a:lnTo>
                <a:cubicBezTo>
                  <a:pt x="919410" y="53772"/>
                  <a:pt x="916928" y="50198"/>
                  <a:pt x="916928" y="43502"/>
                </a:cubicBezTo>
                <a:lnTo>
                  <a:pt x="916928" y="7722"/>
                </a:lnTo>
                <a:cubicBezTo>
                  <a:pt x="916928" y="5453"/>
                  <a:pt x="918764" y="3614"/>
                  <a:pt x="921031" y="3614"/>
                </a:cubicBezTo>
                <a:close/>
                <a:moveTo>
                  <a:pt x="723691" y="3409"/>
                </a:moveTo>
                <a:cubicBezTo>
                  <a:pt x="726255" y="3409"/>
                  <a:pt x="727404" y="4806"/>
                  <a:pt x="728799" y="7867"/>
                </a:cubicBezTo>
                <a:lnTo>
                  <a:pt x="741107" y="35328"/>
                </a:lnTo>
                <a:lnTo>
                  <a:pt x="741394" y="35328"/>
                </a:lnTo>
                <a:lnTo>
                  <a:pt x="753251" y="7867"/>
                </a:lnTo>
                <a:cubicBezTo>
                  <a:pt x="754564" y="4806"/>
                  <a:pt x="755713" y="3409"/>
                  <a:pt x="758256" y="3409"/>
                </a:cubicBezTo>
                <a:cubicBezTo>
                  <a:pt x="760802" y="3266"/>
                  <a:pt x="762981" y="5215"/>
                  <a:pt x="763124" y="7763"/>
                </a:cubicBezTo>
                <a:cubicBezTo>
                  <a:pt x="763141" y="8038"/>
                  <a:pt x="763130" y="8313"/>
                  <a:pt x="763097" y="8586"/>
                </a:cubicBezTo>
                <a:lnTo>
                  <a:pt x="763097" y="49480"/>
                </a:lnTo>
                <a:cubicBezTo>
                  <a:pt x="763255" y="51676"/>
                  <a:pt x="761606" y="53583"/>
                  <a:pt x="759413" y="53741"/>
                </a:cubicBezTo>
                <a:cubicBezTo>
                  <a:pt x="757222" y="53899"/>
                  <a:pt x="755317" y="52247"/>
                  <a:pt x="755159" y="50052"/>
                </a:cubicBezTo>
                <a:cubicBezTo>
                  <a:pt x="755144" y="49862"/>
                  <a:pt x="755144" y="49671"/>
                  <a:pt x="755159" y="49480"/>
                </a:cubicBezTo>
                <a:lnTo>
                  <a:pt x="755159" y="22286"/>
                </a:lnTo>
                <a:lnTo>
                  <a:pt x="754790" y="22286"/>
                </a:lnTo>
                <a:lnTo>
                  <a:pt x="745784" y="42826"/>
                </a:lnTo>
                <a:cubicBezTo>
                  <a:pt x="744471" y="45804"/>
                  <a:pt x="743158" y="46687"/>
                  <a:pt x="741128" y="46687"/>
                </a:cubicBezTo>
                <a:cubicBezTo>
                  <a:pt x="739097" y="46687"/>
                  <a:pt x="737702" y="45804"/>
                  <a:pt x="736389" y="42826"/>
                </a:cubicBezTo>
                <a:lnTo>
                  <a:pt x="727302" y="22286"/>
                </a:lnTo>
                <a:lnTo>
                  <a:pt x="726932" y="22286"/>
                </a:lnTo>
                <a:lnTo>
                  <a:pt x="726932" y="49480"/>
                </a:lnTo>
                <a:cubicBezTo>
                  <a:pt x="727090" y="51676"/>
                  <a:pt x="725441" y="53583"/>
                  <a:pt x="723248" y="53741"/>
                </a:cubicBezTo>
                <a:cubicBezTo>
                  <a:pt x="721057" y="53899"/>
                  <a:pt x="719152" y="52247"/>
                  <a:pt x="718994" y="50052"/>
                </a:cubicBezTo>
                <a:cubicBezTo>
                  <a:pt x="718979" y="49862"/>
                  <a:pt x="718979" y="49671"/>
                  <a:pt x="718994" y="49480"/>
                </a:cubicBezTo>
                <a:lnTo>
                  <a:pt x="718891" y="8586"/>
                </a:lnTo>
                <a:cubicBezTo>
                  <a:pt x="718606" y="6026"/>
                  <a:pt x="720448" y="3720"/>
                  <a:pt x="723002" y="3435"/>
                </a:cubicBezTo>
                <a:cubicBezTo>
                  <a:pt x="723232" y="3409"/>
                  <a:pt x="723461" y="3401"/>
                  <a:pt x="723691" y="3409"/>
                </a:cubicBezTo>
                <a:close/>
                <a:moveTo>
                  <a:pt x="670246" y="11"/>
                </a:moveTo>
                <a:cubicBezTo>
                  <a:pt x="672437" y="-146"/>
                  <a:pt x="674342" y="1505"/>
                  <a:pt x="674500" y="3700"/>
                </a:cubicBezTo>
                <a:cubicBezTo>
                  <a:pt x="674515" y="3890"/>
                  <a:pt x="674515" y="4081"/>
                  <a:pt x="674500" y="4272"/>
                </a:cubicBezTo>
                <a:lnTo>
                  <a:pt x="674500" y="192992"/>
                </a:lnTo>
                <a:cubicBezTo>
                  <a:pt x="674658" y="195187"/>
                  <a:pt x="673009" y="197095"/>
                  <a:pt x="670816" y="197253"/>
                </a:cubicBezTo>
                <a:cubicBezTo>
                  <a:pt x="668625" y="197411"/>
                  <a:pt x="666720" y="195759"/>
                  <a:pt x="666562" y="193564"/>
                </a:cubicBezTo>
                <a:cubicBezTo>
                  <a:pt x="666547" y="193374"/>
                  <a:pt x="666547" y="193183"/>
                  <a:pt x="666562" y="192992"/>
                </a:cubicBezTo>
                <a:lnTo>
                  <a:pt x="666562" y="4272"/>
                </a:lnTo>
                <a:cubicBezTo>
                  <a:pt x="666404" y="2077"/>
                  <a:pt x="668053" y="169"/>
                  <a:pt x="670246" y="11"/>
                </a:cubicBezTo>
                <a:close/>
              </a:path>
            </a:pathLst>
          </a:custGeom>
          <a:solidFill>
            <a:schemeClr val="bg1"/>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Tree>
    <p:extLst>
      <p:ext uri="{BB962C8B-B14F-4D97-AF65-F5344CB8AC3E}">
        <p14:creationId xmlns:p14="http://schemas.microsoft.com/office/powerpoint/2010/main" val="32750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Key Point with Icon">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92F2F39-8775-8191-268C-44D6FC6072EA}"/>
              </a:ext>
            </a:extLst>
          </p:cNvPr>
          <p:cNvSpPr>
            <a:spLocks noGrp="1"/>
          </p:cNvSpPr>
          <p:nvPr>
            <p:ph type="pic" sz="quarter" idx="15" hasCustomPrompt="1"/>
          </p:nvPr>
        </p:nvSpPr>
        <p:spPr>
          <a:xfrm>
            <a:off x="496888" y="1690001"/>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5" name="Text Placeholder 17">
            <a:extLst>
              <a:ext uri="{FF2B5EF4-FFF2-40B4-BE49-F238E27FC236}">
                <a16:creationId xmlns:a16="http://schemas.microsoft.com/office/drawing/2014/main" id="{714678EB-582E-97CC-CA45-362F7A4CC199}"/>
              </a:ext>
            </a:extLst>
          </p:cNvPr>
          <p:cNvSpPr>
            <a:spLocks noGrp="1"/>
          </p:cNvSpPr>
          <p:nvPr>
            <p:ph type="body" sz="quarter" idx="14"/>
          </p:nvPr>
        </p:nvSpPr>
        <p:spPr>
          <a:xfrm>
            <a:off x="496888" y="2549692"/>
            <a:ext cx="9038997" cy="3283930"/>
          </a:xfrm>
          <a:prstGeom prst="rect">
            <a:avLst/>
          </a:prstGeom>
          <a:noFill/>
          <a:ln w="12700">
            <a:noFill/>
          </a:ln>
        </p:spPr>
        <p:txBody>
          <a:bodyPr vert="horz" lIns="0" tIns="0" rIns="0" bIns="0" rtlCol="0">
            <a:noAutofit/>
          </a:bodyPr>
          <a:lstStyle>
            <a:lvl1pPr>
              <a:defRPr lang="en-US" sz="2400" b="0" i="0" dirty="0">
                <a:solidFill>
                  <a:schemeClr val="bg1"/>
                </a:solidFill>
              </a:defRPr>
            </a:lvl1pPr>
          </a:lstStyle>
          <a:p>
            <a:pPr lvl="0"/>
            <a:r>
              <a:rPr lang="en-US"/>
              <a:t>Click to edit Master text</a:t>
            </a:r>
          </a:p>
        </p:txBody>
      </p:sp>
      <p:sp>
        <p:nvSpPr>
          <p:cNvPr id="9" name="Footer Placeholder 8">
            <a:extLst>
              <a:ext uri="{FF2B5EF4-FFF2-40B4-BE49-F238E27FC236}">
                <a16:creationId xmlns:a16="http://schemas.microsoft.com/office/drawing/2014/main" id="{093DBEDE-54E0-3352-4A33-BC097755202E}"/>
              </a:ext>
            </a:extLst>
          </p:cNvPr>
          <p:cNvSpPr>
            <a:spLocks noGrp="1"/>
          </p:cNvSpPr>
          <p:nvPr>
            <p:ph type="ftr" sz="quarter" idx="17"/>
          </p:nvPr>
        </p:nvSpPr>
        <p:spPr/>
        <p:txBody>
          <a:bodyPr/>
          <a:lstStyle>
            <a:lvl1pPr>
              <a:defRPr>
                <a:solidFill>
                  <a:schemeClr val="bg1"/>
                </a:solidFill>
              </a:defRPr>
            </a:lvl1pPr>
          </a:lstStyle>
          <a:p>
            <a:r>
              <a:rPr lang="en-US"/>
              <a:t>© 2025. All rights reserved. Do not distribute.</a:t>
            </a:r>
          </a:p>
        </p:txBody>
      </p:sp>
      <p:sp>
        <p:nvSpPr>
          <p:cNvPr id="10" name="Slide Number Placeholder 9">
            <a:extLst>
              <a:ext uri="{FF2B5EF4-FFF2-40B4-BE49-F238E27FC236}">
                <a16:creationId xmlns:a16="http://schemas.microsoft.com/office/drawing/2014/main" id="{639330FE-99BB-0735-3252-035CF5FA3EEB}"/>
              </a:ext>
            </a:extLst>
          </p:cNvPr>
          <p:cNvSpPr>
            <a:spLocks noGrp="1"/>
          </p:cNvSpPr>
          <p:nvPr>
            <p:ph type="sldNum" sz="quarter" idx="18"/>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3" name="Title 32">
            <a:extLst>
              <a:ext uri="{FF2B5EF4-FFF2-40B4-BE49-F238E27FC236}">
                <a16:creationId xmlns:a16="http://schemas.microsoft.com/office/drawing/2014/main" id="{353DEE54-5B27-8421-01C5-46029F04A48C}"/>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1574D56D-F1BF-98B7-19FF-E8956B24D74F}"/>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4" name="Group 13">
            <a:extLst>
              <a:ext uri="{FF2B5EF4-FFF2-40B4-BE49-F238E27FC236}">
                <a16:creationId xmlns:a16="http://schemas.microsoft.com/office/drawing/2014/main" id="{F7F1ED4A-B704-C240-8483-6B9776E78E4C}"/>
              </a:ext>
            </a:extLst>
          </p:cNvPr>
          <p:cNvGrpSpPr/>
          <p:nvPr userDrawn="1"/>
        </p:nvGrpSpPr>
        <p:grpSpPr>
          <a:xfrm>
            <a:off x="0" y="6789227"/>
            <a:ext cx="12192000" cy="68773"/>
            <a:chOff x="-152401" y="6821424"/>
            <a:chExt cx="6858001" cy="73156"/>
          </a:xfrm>
        </p:grpSpPr>
        <p:sp>
          <p:nvSpPr>
            <p:cNvPr id="15" name="Rectangle 14">
              <a:extLst>
                <a:ext uri="{FF2B5EF4-FFF2-40B4-BE49-F238E27FC236}">
                  <a16:creationId xmlns:a16="http://schemas.microsoft.com/office/drawing/2014/main" id="{8BCC99D3-9FC3-A153-C560-82B5DD889DB1}"/>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0A1D85A-4354-C045-DF7C-647E34039A82}"/>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5922CF4-D10B-E59B-F1D6-B815E58B808A}"/>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184F73A-6658-3585-D0EE-9635C3D933B1}"/>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5798429-5819-6D3C-446E-2EB1DECC7530}"/>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4" name="Picture 3" descr="A logo with text on it&#10;&#10;Description automatically generated">
            <a:extLst>
              <a:ext uri="{FF2B5EF4-FFF2-40B4-BE49-F238E27FC236}">
                <a16:creationId xmlns:a16="http://schemas.microsoft.com/office/drawing/2014/main" id="{D111B8D5-9D78-A9CB-003E-368615134AD5}"/>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98832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Key Points with Icons">
    <p:bg>
      <p:bgPr>
        <a:solidFill>
          <a:schemeClr val="accent1"/>
        </a:solidFill>
        <a:effectLst/>
      </p:bgPr>
    </p:bg>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4EC3C9CC-EE8E-7524-CB53-ED17787CD252}"/>
              </a:ext>
            </a:extLst>
          </p:cNvPr>
          <p:cNvSpPr>
            <a:spLocks noGrp="1"/>
          </p:cNvSpPr>
          <p:nvPr>
            <p:ph type="body" sz="quarter" idx="24"/>
          </p:nvPr>
        </p:nvSpPr>
        <p:spPr>
          <a:xfrm>
            <a:off x="16949463" y="2694832"/>
            <a:ext cx="5350669" cy="3283930"/>
          </a:xfrm>
          <a:prstGeom prst="roundRect">
            <a:avLst>
              <a:gd name="adj" fmla="val 2270"/>
            </a:avLst>
          </a:prstGeom>
          <a:solidFill>
            <a:schemeClr val="accent2">
              <a:alpha val="4706"/>
            </a:schemeClr>
          </a:solidFill>
          <a:ln w="12700">
            <a:gradFill>
              <a:gsLst>
                <a:gs pos="0">
                  <a:schemeClr val="accent2"/>
                </a:gs>
                <a:gs pos="100000">
                  <a:schemeClr val="accent3"/>
                </a:gs>
              </a:gsLst>
              <a:lin ang="0" scaled="0"/>
            </a:gradFill>
          </a:ln>
        </p:spPr>
        <p:txBody>
          <a:bodyPr vert="horz" lIns="182880" tIns="182880" rIns="182880" bIns="0" rtlCol="0">
            <a:noAutofit/>
          </a:bodyPr>
          <a:lstStyle>
            <a:lvl1pPr>
              <a:defRPr lang="en-US" sz="2800" b="0" i="0" dirty="0"/>
            </a:lvl1pPr>
          </a:lstStyle>
          <a:p>
            <a:pPr lvl="0"/>
            <a:r>
              <a:rPr lang="en-US"/>
              <a:t>Click to edit Master text</a:t>
            </a:r>
          </a:p>
        </p:txBody>
      </p:sp>
      <p:sp>
        <p:nvSpPr>
          <p:cNvPr id="8" name="Picture Placeholder 9">
            <a:extLst>
              <a:ext uri="{FF2B5EF4-FFF2-40B4-BE49-F238E27FC236}">
                <a16:creationId xmlns:a16="http://schemas.microsoft.com/office/drawing/2014/main" id="{C92F2F39-8775-8191-268C-44D6FC6072EA}"/>
              </a:ext>
            </a:extLst>
          </p:cNvPr>
          <p:cNvSpPr>
            <a:spLocks noGrp="1"/>
          </p:cNvSpPr>
          <p:nvPr>
            <p:ph type="pic" sz="quarter" idx="15" hasCustomPrompt="1"/>
          </p:nvPr>
        </p:nvSpPr>
        <p:spPr>
          <a:xfrm>
            <a:off x="496888" y="1690001"/>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10" name="Picture Placeholder 9">
            <a:extLst>
              <a:ext uri="{FF2B5EF4-FFF2-40B4-BE49-F238E27FC236}">
                <a16:creationId xmlns:a16="http://schemas.microsoft.com/office/drawing/2014/main" id="{68255F2F-1155-0099-1661-96288A126F8A}"/>
              </a:ext>
            </a:extLst>
          </p:cNvPr>
          <p:cNvSpPr>
            <a:spLocks noGrp="1"/>
          </p:cNvSpPr>
          <p:nvPr>
            <p:ph type="pic" sz="quarter" idx="17" hasCustomPrompt="1"/>
          </p:nvPr>
        </p:nvSpPr>
        <p:spPr>
          <a:xfrm>
            <a:off x="6593319" y="1690001"/>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2" name="Text Placeholder 17">
            <a:extLst>
              <a:ext uri="{FF2B5EF4-FFF2-40B4-BE49-F238E27FC236}">
                <a16:creationId xmlns:a16="http://schemas.microsoft.com/office/drawing/2014/main" id="{55E30849-18AB-D9A0-AAB2-CA612CEC2B06}"/>
              </a:ext>
            </a:extLst>
          </p:cNvPr>
          <p:cNvSpPr>
            <a:spLocks noGrp="1"/>
          </p:cNvSpPr>
          <p:nvPr>
            <p:ph type="body" sz="quarter" idx="19"/>
          </p:nvPr>
        </p:nvSpPr>
        <p:spPr>
          <a:xfrm>
            <a:off x="496888" y="2549692"/>
            <a:ext cx="5100063" cy="3283930"/>
          </a:xfrm>
          <a:prstGeom prst="rect">
            <a:avLst/>
          </a:prstGeom>
          <a:noFill/>
          <a:ln w="12700">
            <a:noFill/>
          </a:ln>
        </p:spPr>
        <p:txBody>
          <a:bodyPr vert="horz" lIns="0" tIns="0" rIns="0" bIns="0" rtlCol="0">
            <a:noAutofit/>
          </a:bodyPr>
          <a:lstStyle>
            <a:lvl1pPr>
              <a:defRPr lang="en-US" sz="2400" dirty="0">
                <a:solidFill>
                  <a:schemeClr val="bg1"/>
                </a:solidFill>
              </a:defRPr>
            </a:lvl1pPr>
          </a:lstStyle>
          <a:p>
            <a:pPr lvl="0"/>
            <a:r>
              <a:rPr lang="en-US"/>
              <a:t>Click to edit Master text</a:t>
            </a:r>
          </a:p>
        </p:txBody>
      </p:sp>
      <p:sp>
        <p:nvSpPr>
          <p:cNvPr id="4" name="Text Placeholder 17">
            <a:extLst>
              <a:ext uri="{FF2B5EF4-FFF2-40B4-BE49-F238E27FC236}">
                <a16:creationId xmlns:a16="http://schemas.microsoft.com/office/drawing/2014/main" id="{1AFF6910-D791-D15F-8047-725BE909DA38}"/>
              </a:ext>
            </a:extLst>
          </p:cNvPr>
          <p:cNvSpPr>
            <a:spLocks noGrp="1"/>
          </p:cNvSpPr>
          <p:nvPr>
            <p:ph type="body" sz="quarter" idx="20"/>
          </p:nvPr>
        </p:nvSpPr>
        <p:spPr>
          <a:xfrm>
            <a:off x="6593319" y="2549692"/>
            <a:ext cx="5101791" cy="3283930"/>
          </a:xfrm>
          <a:prstGeom prst="rect">
            <a:avLst/>
          </a:prstGeom>
          <a:noFill/>
          <a:ln w="12700">
            <a:noFill/>
          </a:ln>
        </p:spPr>
        <p:txBody>
          <a:bodyPr vert="horz" lIns="0" tIns="0" rIns="0" bIns="0" rtlCol="0">
            <a:noAutofit/>
          </a:bodyPr>
          <a:lstStyle>
            <a:lvl1pPr>
              <a:defRPr lang="en-US" sz="2400" dirty="0">
                <a:solidFill>
                  <a:schemeClr val="bg1"/>
                </a:solidFill>
              </a:defRPr>
            </a:lvl1pPr>
          </a:lstStyle>
          <a:p>
            <a:pPr lvl="0"/>
            <a:r>
              <a:rPr lang="en-US"/>
              <a:t>Click to edit Master text</a:t>
            </a:r>
          </a:p>
        </p:txBody>
      </p:sp>
      <p:sp>
        <p:nvSpPr>
          <p:cNvPr id="5" name="Text Placeholder 18">
            <a:extLst>
              <a:ext uri="{FF2B5EF4-FFF2-40B4-BE49-F238E27FC236}">
                <a16:creationId xmlns:a16="http://schemas.microsoft.com/office/drawing/2014/main" id="{6B293935-9098-2FDB-7BFE-1D5CB98E4882}"/>
              </a:ext>
            </a:extLst>
          </p:cNvPr>
          <p:cNvSpPr>
            <a:spLocks noGrp="1"/>
          </p:cNvSpPr>
          <p:nvPr>
            <p:ph type="body" sz="quarter" idx="28"/>
          </p:nvPr>
        </p:nvSpPr>
        <p:spPr>
          <a:xfrm>
            <a:off x="6090563" y="2548214"/>
            <a:ext cx="9144" cy="3285407"/>
          </a:xfrm>
          <a:prstGeom prst="rect">
            <a:avLst/>
          </a:prstGeom>
          <a:solidFill>
            <a:schemeClr val="bg1"/>
          </a:solidFill>
        </p:spPr>
        <p:txBody>
          <a:bodyPr/>
          <a:lstStyle>
            <a:lvl1pPr>
              <a:defRPr sz="100">
                <a:solidFill>
                  <a:schemeClr val="bg1"/>
                </a:solidFill>
              </a:defRPr>
            </a:lvl1pPr>
            <a:lvl2pPr>
              <a:defRPr sz="100">
                <a:solidFill>
                  <a:schemeClr val="accent1">
                    <a:alpha val="0"/>
                  </a:schemeClr>
                </a:solidFill>
              </a:defRPr>
            </a:lvl2pPr>
            <a:lvl3pPr>
              <a:defRPr sz="100">
                <a:solidFill>
                  <a:schemeClr val="accent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12" name="Footer Placeholder 11">
            <a:extLst>
              <a:ext uri="{FF2B5EF4-FFF2-40B4-BE49-F238E27FC236}">
                <a16:creationId xmlns:a16="http://schemas.microsoft.com/office/drawing/2014/main" id="{177731B8-7911-A240-9053-5000ECB70CC0}"/>
              </a:ext>
            </a:extLst>
          </p:cNvPr>
          <p:cNvSpPr>
            <a:spLocks noGrp="1"/>
          </p:cNvSpPr>
          <p:nvPr>
            <p:ph type="ftr" sz="quarter" idx="30"/>
          </p:nvPr>
        </p:nvSpPr>
        <p:spPr/>
        <p:txBody>
          <a:bodyPr/>
          <a:lstStyle>
            <a:lvl1pPr>
              <a:defRPr>
                <a:solidFill>
                  <a:schemeClr val="bg1"/>
                </a:solidFill>
              </a:defRPr>
            </a:lvl1pPr>
          </a:lstStyle>
          <a:p>
            <a:r>
              <a:rPr lang="en-US"/>
              <a:t>© 2025. All rights reserved. Do not distribute.</a:t>
            </a:r>
          </a:p>
        </p:txBody>
      </p:sp>
      <p:sp>
        <p:nvSpPr>
          <p:cNvPr id="13" name="Slide Number Placeholder 12">
            <a:extLst>
              <a:ext uri="{FF2B5EF4-FFF2-40B4-BE49-F238E27FC236}">
                <a16:creationId xmlns:a16="http://schemas.microsoft.com/office/drawing/2014/main" id="{954F6FF9-AE61-A276-4971-640534B46473}"/>
              </a:ext>
            </a:extLst>
          </p:cNvPr>
          <p:cNvSpPr>
            <a:spLocks noGrp="1"/>
          </p:cNvSpPr>
          <p:nvPr>
            <p:ph type="sldNum" sz="quarter" idx="3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7" name="Title 36">
            <a:extLst>
              <a:ext uri="{FF2B5EF4-FFF2-40B4-BE49-F238E27FC236}">
                <a16:creationId xmlns:a16="http://schemas.microsoft.com/office/drawing/2014/main" id="{ED792754-4D5C-D34B-85C8-D65A3B6949AF}"/>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196D923C-DA38-D924-9060-68BDA794B83D}"/>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8" name="Group 17">
            <a:extLst>
              <a:ext uri="{FF2B5EF4-FFF2-40B4-BE49-F238E27FC236}">
                <a16:creationId xmlns:a16="http://schemas.microsoft.com/office/drawing/2014/main" id="{65CB1677-E61C-A80B-9BAD-92324C031FC1}"/>
              </a:ext>
            </a:extLst>
          </p:cNvPr>
          <p:cNvGrpSpPr/>
          <p:nvPr userDrawn="1"/>
        </p:nvGrpSpPr>
        <p:grpSpPr>
          <a:xfrm>
            <a:off x="0" y="6789227"/>
            <a:ext cx="12192000" cy="68773"/>
            <a:chOff x="-152401" y="6821424"/>
            <a:chExt cx="6858001" cy="73156"/>
          </a:xfrm>
        </p:grpSpPr>
        <p:sp>
          <p:nvSpPr>
            <p:cNvPr id="19" name="Rectangle 18">
              <a:extLst>
                <a:ext uri="{FF2B5EF4-FFF2-40B4-BE49-F238E27FC236}">
                  <a16:creationId xmlns:a16="http://schemas.microsoft.com/office/drawing/2014/main" id="{8A8890EA-C98E-F01D-F46B-C3A50B985C09}"/>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0B2748A0-9109-C545-D28B-950E29545314}"/>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A7DBB5E-5D57-8FD0-1EA3-3AB83A879161}"/>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08DCC8D-F6CA-9A14-A9D1-7E16E32D6976}"/>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98317FD-0945-67C9-2686-E45E111196A7}"/>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7" name="Picture 6" descr="A logo with text on it&#10;&#10;Description automatically generated">
            <a:extLst>
              <a:ext uri="{FF2B5EF4-FFF2-40B4-BE49-F238E27FC236}">
                <a16:creationId xmlns:a16="http://schemas.microsoft.com/office/drawing/2014/main" id="{8EE8E8F5-EEB3-9C2F-CE59-27C6BEA5F68E}"/>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25541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Key Points with Icons">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92F2F39-8775-8191-268C-44D6FC6072EA}"/>
              </a:ext>
            </a:extLst>
          </p:cNvPr>
          <p:cNvSpPr>
            <a:spLocks noGrp="1"/>
          </p:cNvSpPr>
          <p:nvPr>
            <p:ph type="pic" sz="quarter" idx="15" hasCustomPrompt="1"/>
          </p:nvPr>
        </p:nvSpPr>
        <p:spPr>
          <a:xfrm>
            <a:off x="496888" y="1689997"/>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20" name="Picture Placeholder 9">
            <a:extLst>
              <a:ext uri="{FF2B5EF4-FFF2-40B4-BE49-F238E27FC236}">
                <a16:creationId xmlns:a16="http://schemas.microsoft.com/office/drawing/2014/main" id="{B1C1AABC-2D29-C341-9920-2EA6F76ACD6C}"/>
              </a:ext>
            </a:extLst>
          </p:cNvPr>
          <p:cNvSpPr>
            <a:spLocks noGrp="1"/>
          </p:cNvSpPr>
          <p:nvPr>
            <p:ph type="pic" sz="quarter" idx="18" hasCustomPrompt="1"/>
          </p:nvPr>
        </p:nvSpPr>
        <p:spPr>
          <a:xfrm>
            <a:off x="4564954" y="1689997"/>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21" name="Picture Placeholder 9">
            <a:extLst>
              <a:ext uri="{FF2B5EF4-FFF2-40B4-BE49-F238E27FC236}">
                <a16:creationId xmlns:a16="http://schemas.microsoft.com/office/drawing/2014/main" id="{EE6B27D9-3026-2EB3-2B20-B32605A34DBC}"/>
              </a:ext>
            </a:extLst>
          </p:cNvPr>
          <p:cNvSpPr>
            <a:spLocks noGrp="1"/>
          </p:cNvSpPr>
          <p:nvPr>
            <p:ph type="pic" sz="quarter" idx="19" hasCustomPrompt="1"/>
          </p:nvPr>
        </p:nvSpPr>
        <p:spPr>
          <a:xfrm>
            <a:off x="8633958" y="1689997"/>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5" name="Text Placeholder 17">
            <a:extLst>
              <a:ext uri="{FF2B5EF4-FFF2-40B4-BE49-F238E27FC236}">
                <a16:creationId xmlns:a16="http://schemas.microsoft.com/office/drawing/2014/main" id="{6FB6F6D1-3922-C065-18E9-8FF8985BDA5E}"/>
              </a:ext>
            </a:extLst>
          </p:cNvPr>
          <p:cNvSpPr>
            <a:spLocks noGrp="1"/>
          </p:cNvSpPr>
          <p:nvPr>
            <p:ph type="body" sz="quarter" idx="20" hasCustomPrompt="1"/>
          </p:nvPr>
        </p:nvSpPr>
        <p:spPr>
          <a:xfrm>
            <a:off x="496890" y="2549688"/>
            <a:ext cx="3048488" cy="3283930"/>
          </a:xfrm>
          <a:prstGeom prst="rect">
            <a:avLst/>
          </a:prstGeom>
          <a:noFill/>
          <a:ln w="12700">
            <a:noFill/>
          </a:ln>
        </p:spPr>
        <p:txBody>
          <a:bodyPr vert="horz" lIns="0" tIns="0" rIns="0" bIns="0" rtlCol="0">
            <a:noAutofit/>
          </a:bodyPr>
          <a:lstStyle>
            <a:lvl1pPr>
              <a:defRPr lang="en-US" sz="2400" dirty="0">
                <a:solidFill>
                  <a:schemeClr val="bg1"/>
                </a:solidFill>
              </a:defRPr>
            </a:lvl1pPr>
          </a:lstStyle>
          <a:p>
            <a:pPr lvl="0"/>
            <a:r>
              <a:rPr lang="en-US"/>
              <a:t>Click to edit text</a:t>
            </a:r>
          </a:p>
        </p:txBody>
      </p:sp>
      <p:sp>
        <p:nvSpPr>
          <p:cNvPr id="10" name="Text Placeholder 17">
            <a:extLst>
              <a:ext uri="{FF2B5EF4-FFF2-40B4-BE49-F238E27FC236}">
                <a16:creationId xmlns:a16="http://schemas.microsoft.com/office/drawing/2014/main" id="{AED412D3-CF69-9402-FEB4-90C10FFC6568}"/>
              </a:ext>
            </a:extLst>
          </p:cNvPr>
          <p:cNvSpPr>
            <a:spLocks noGrp="1"/>
          </p:cNvSpPr>
          <p:nvPr>
            <p:ph type="body" sz="quarter" idx="21" hasCustomPrompt="1"/>
          </p:nvPr>
        </p:nvSpPr>
        <p:spPr>
          <a:xfrm>
            <a:off x="4564954" y="2549688"/>
            <a:ext cx="3061623" cy="3283930"/>
          </a:xfrm>
          <a:prstGeom prst="rect">
            <a:avLst/>
          </a:prstGeom>
          <a:noFill/>
          <a:ln w="12700">
            <a:noFill/>
          </a:ln>
        </p:spPr>
        <p:txBody>
          <a:bodyPr vert="horz" lIns="0" tIns="0" rIns="0" bIns="0" rtlCol="0">
            <a:noAutofit/>
          </a:bodyPr>
          <a:lstStyle>
            <a:lvl1pPr>
              <a:defRPr lang="en-US" sz="2400" dirty="0">
                <a:solidFill>
                  <a:schemeClr val="bg1"/>
                </a:solidFill>
              </a:defRPr>
            </a:lvl1pPr>
          </a:lstStyle>
          <a:p>
            <a:pPr lvl="0"/>
            <a:r>
              <a:rPr lang="en-US"/>
              <a:t>Click to edit text</a:t>
            </a:r>
          </a:p>
        </p:txBody>
      </p:sp>
      <p:sp>
        <p:nvSpPr>
          <p:cNvPr id="11" name="Text Placeholder 17">
            <a:extLst>
              <a:ext uri="{FF2B5EF4-FFF2-40B4-BE49-F238E27FC236}">
                <a16:creationId xmlns:a16="http://schemas.microsoft.com/office/drawing/2014/main" id="{3043C337-8FB8-784E-1B2B-A80BDCE58476}"/>
              </a:ext>
            </a:extLst>
          </p:cNvPr>
          <p:cNvSpPr>
            <a:spLocks noGrp="1"/>
          </p:cNvSpPr>
          <p:nvPr>
            <p:ph type="body" sz="quarter" idx="22" hasCustomPrompt="1"/>
          </p:nvPr>
        </p:nvSpPr>
        <p:spPr>
          <a:xfrm>
            <a:off x="8633958" y="2549688"/>
            <a:ext cx="3061150" cy="3283930"/>
          </a:xfrm>
          <a:prstGeom prst="rect">
            <a:avLst/>
          </a:prstGeom>
          <a:noFill/>
          <a:ln w="12700">
            <a:noFill/>
          </a:ln>
        </p:spPr>
        <p:txBody>
          <a:bodyPr vert="horz" lIns="0" tIns="0" rIns="0" bIns="0" rtlCol="0">
            <a:noAutofit/>
          </a:bodyPr>
          <a:lstStyle>
            <a:lvl1pPr>
              <a:defRPr lang="en-US" sz="2400" dirty="0">
                <a:solidFill>
                  <a:schemeClr val="bg1"/>
                </a:solidFill>
              </a:defRPr>
            </a:lvl1pPr>
          </a:lstStyle>
          <a:p>
            <a:pPr lvl="0"/>
            <a:r>
              <a:rPr lang="en-US"/>
              <a:t>Click to edit text</a:t>
            </a:r>
          </a:p>
        </p:txBody>
      </p:sp>
      <p:sp>
        <p:nvSpPr>
          <p:cNvPr id="12" name="Text Placeholder 18">
            <a:extLst>
              <a:ext uri="{FF2B5EF4-FFF2-40B4-BE49-F238E27FC236}">
                <a16:creationId xmlns:a16="http://schemas.microsoft.com/office/drawing/2014/main" id="{DE6D5963-B3D8-4D7C-70A3-A7BD7FB2C59C}"/>
              </a:ext>
            </a:extLst>
          </p:cNvPr>
          <p:cNvSpPr>
            <a:spLocks noGrp="1"/>
          </p:cNvSpPr>
          <p:nvPr>
            <p:ph type="body" sz="quarter" idx="26"/>
          </p:nvPr>
        </p:nvSpPr>
        <p:spPr>
          <a:xfrm>
            <a:off x="4057395" y="2548224"/>
            <a:ext cx="9144" cy="3285407"/>
          </a:xfrm>
          <a:prstGeom prst="rect">
            <a:avLst/>
          </a:prstGeom>
          <a:solidFill>
            <a:schemeClr val="bg1"/>
          </a:solidFill>
        </p:spPr>
        <p:txBody>
          <a:bodyPr/>
          <a:lstStyle>
            <a:lvl1pPr>
              <a:defRPr sz="100">
                <a:solidFill>
                  <a:schemeClr val="bg1"/>
                </a:solidFill>
              </a:defRPr>
            </a:lvl1pPr>
            <a:lvl2pPr>
              <a:defRPr sz="100">
                <a:solidFill>
                  <a:schemeClr val="accent1">
                    <a:alpha val="0"/>
                  </a:schemeClr>
                </a:solidFill>
              </a:defRPr>
            </a:lvl2pPr>
            <a:lvl3pPr>
              <a:defRPr sz="100">
                <a:solidFill>
                  <a:schemeClr val="accent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13" name="Text Placeholder 18">
            <a:extLst>
              <a:ext uri="{FF2B5EF4-FFF2-40B4-BE49-F238E27FC236}">
                <a16:creationId xmlns:a16="http://schemas.microsoft.com/office/drawing/2014/main" id="{D5BBE4C7-2A83-304A-B728-63651B4BAA90}"/>
              </a:ext>
            </a:extLst>
          </p:cNvPr>
          <p:cNvSpPr>
            <a:spLocks noGrp="1"/>
          </p:cNvSpPr>
          <p:nvPr>
            <p:ph type="body" sz="quarter" idx="30"/>
          </p:nvPr>
        </p:nvSpPr>
        <p:spPr>
          <a:xfrm>
            <a:off x="8125930" y="2548224"/>
            <a:ext cx="9144" cy="3285407"/>
          </a:xfrm>
          <a:prstGeom prst="rect">
            <a:avLst/>
          </a:prstGeom>
          <a:solidFill>
            <a:schemeClr val="bg1"/>
          </a:solidFill>
        </p:spPr>
        <p:txBody>
          <a:bodyPr/>
          <a:lstStyle>
            <a:lvl1pPr>
              <a:defRPr sz="100">
                <a:solidFill>
                  <a:schemeClr val="bg1"/>
                </a:solidFill>
              </a:defRPr>
            </a:lvl1pPr>
            <a:lvl2pPr>
              <a:defRPr sz="100">
                <a:solidFill>
                  <a:schemeClr val="accent1">
                    <a:alpha val="0"/>
                  </a:schemeClr>
                </a:solidFill>
              </a:defRPr>
            </a:lvl2pPr>
            <a:lvl3pPr>
              <a:defRPr sz="100">
                <a:solidFill>
                  <a:schemeClr val="accent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7" name="Footer Placeholder 6">
            <a:extLst>
              <a:ext uri="{FF2B5EF4-FFF2-40B4-BE49-F238E27FC236}">
                <a16:creationId xmlns:a16="http://schemas.microsoft.com/office/drawing/2014/main" id="{68A52D34-9947-C475-A13C-EF77C310A1CC}"/>
              </a:ext>
            </a:extLst>
          </p:cNvPr>
          <p:cNvSpPr>
            <a:spLocks noGrp="1"/>
          </p:cNvSpPr>
          <p:nvPr>
            <p:ph type="ftr" sz="quarter" idx="32"/>
          </p:nvPr>
        </p:nvSpPr>
        <p:spPr/>
        <p:txBody>
          <a:bodyPr/>
          <a:lstStyle>
            <a:lvl1pPr>
              <a:defRPr>
                <a:solidFill>
                  <a:schemeClr val="bg1"/>
                </a:solidFill>
              </a:defRPr>
            </a:lvl1pPr>
          </a:lstStyle>
          <a:p>
            <a:r>
              <a:rPr lang="en-US"/>
              <a:t>© 2025. All rights reserved. Do not distribute.</a:t>
            </a:r>
          </a:p>
        </p:txBody>
      </p:sp>
      <p:sp>
        <p:nvSpPr>
          <p:cNvPr id="14" name="Slide Number Placeholder 13">
            <a:extLst>
              <a:ext uri="{FF2B5EF4-FFF2-40B4-BE49-F238E27FC236}">
                <a16:creationId xmlns:a16="http://schemas.microsoft.com/office/drawing/2014/main" id="{4CC40ACF-0C1C-DECF-73A8-AC3D01F4DE06}"/>
              </a:ext>
            </a:extLst>
          </p:cNvPr>
          <p:cNvSpPr>
            <a:spLocks noGrp="1"/>
          </p:cNvSpPr>
          <p:nvPr>
            <p:ph type="sldNum" sz="quarter" idx="33"/>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9" name="Title 38">
            <a:extLst>
              <a:ext uri="{FF2B5EF4-FFF2-40B4-BE49-F238E27FC236}">
                <a16:creationId xmlns:a16="http://schemas.microsoft.com/office/drawing/2014/main" id="{C59C9FF5-2EB4-922F-B246-EFCD6EA28E6C}"/>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F1A5B38E-8425-9093-DE48-4C00E7435B7F}"/>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8" name="Group 17">
            <a:extLst>
              <a:ext uri="{FF2B5EF4-FFF2-40B4-BE49-F238E27FC236}">
                <a16:creationId xmlns:a16="http://schemas.microsoft.com/office/drawing/2014/main" id="{ED1A40EB-7CEA-01F1-64CE-F2AEE1A66B9E}"/>
              </a:ext>
            </a:extLst>
          </p:cNvPr>
          <p:cNvGrpSpPr/>
          <p:nvPr userDrawn="1"/>
        </p:nvGrpSpPr>
        <p:grpSpPr>
          <a:xfrm>
            <a:off x="0" y="6789227"/>
            <a:ext cx="12192000" cy="68773"/>
            <a:chOff x="-152401" y="6821424"/>
            <a:chExt cx="6858001" cy="73156"/>
          </a:xfrm>
        </p:grpSpPr>
        <p:sp>
          <p:nvSpPr>
            <p:cNvPr id="19" name="Rectangle 18">
              <a:extLst>
                <a:ext uri="{FF2B5EF4-FFF2-40B4-BE49-F238E27FC236}">
                  <a16:creationId xmlns:a16="http://schemas.microsoft.com/office/drawing/2014/main" id="{A1F7FDCE-1974-BE72-CF68-563CFD53AF27}"/>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0EBEDF3-69A6-57D0-7099-9C5A5CDC3ECF}"/>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6B568FCD-DDA7-F93B-9A82-ACC3240EABB9}"/>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8C2A316-F481-5B52-EDA6-B6690B3B1129}"/>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C8B5F1D-3160-5CBE-39D6-0A0EC58972BF}"/>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4" name="Picture 3" descr="A logo with text on it&#10;&#10;Description automatically generated">
            <a:extLst>
              <a:ext uri="{FF2B5EF4-FFF2-40B4-BE49-F238E27FC236}">
                <a16:creationId xmlns:a16="http://schemas.microsoft.com/office/drawing/2014/main" id="{5A1D3E8A-C517-D4BF-3CEB-4F39D9867CA8}"/>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36764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Key Points with Icons">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92F2F39-8775-8191-268C-44D6FC6072EA}"/>
              </a:ext>
            </a:extLst>
          </p:cNvPr>
          <p:cNvSpPr>
            <a:spLocks noGrp="1"/>
          </p:cNvSpPr>
          <p:nvPr>
            <p:ph type="pic" sz="quarter" idx="15" hasCustomPrompt="1"/>
          </p:nvPr>
        </p:nvSpPr>
        <p:spPr>
          <a:xfrm>
            <a:off x="496888" y="1689998"/>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20" name="Picture Placeholder 9">
            <a:extLst>
              <a:ext uri="{FF2B5EF4-FFF2-40B4-BE49-F238E27FC236}">
                <a16:creationId xmlns:a16="http://schemas.microsoft.com/office/drawing/2014/main" id="{B1C1AABC-2D29-C341-9920-2EA6F76ACD6C}"/>
              </a:ext>
            </a:extLst>
          </p:cNvPr>
          <p:cNvSpPr>
            <a:spLocks noGrp="1"/>
          </p:cNvSpPr>
          <p:nvPr>
            <p:ph type="pic" sz="quarter" idx="18" hasCustomPrompt="1"/>
          </p:nvPr>
        </p:nvSpPr>
        <p:spPr>
          <a:xfrm>
            <a:off x="4565423" y="1689998"/>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21" name="Picture Placeholder 9">
            <a:extLst>
              <a:ext uri="{FF2B5EF4-FFF2-40B4-BE49-F238E27FC236}">
                <a16:creationId xmlns:a16="http://schemas.microsoft.com/office/drawing/2014/main" id="{EE6B27D9-3026-2EB3-2B20-B32605A34DBC}"/>
              </a:ext>
            </a:extLst>
          </p:cNvPr>
          <p:cNvSpPr>
            <a:spLocks noGrp="1"/>
          </p:cNvSpPr>
          <p:nvPr>
            <p:ph type="pic" sz="quarter" idx="19" hasCustomPrompt="1"/>
          </p:nvPr>
        </p:nvSpPr>
        <p:spPr>
          <a:xfrm>
            <a:off x="8633958" y="1689998"/>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4" name="Picture Placeholder 9">
            <a:extLst>
              <a:ext uri="{FF2B5EF4-FFF2-40B4-BE49-F238E27FC236}">
                <a16:creationId xmlns:a16="http://schemas.microsoft.com/office/drawing/2014/main" id="{31205675-C202-1054-AEAB-D63EF0B203AF}"/>
              </a:ext>
            </a:extLst>
          </p:cNvPr>
          <p:cNvSpPr>
            <a:spLocks noGrp="1"/>
          </p:cNvSpPr>
          <p:nvPr>
            <p:ph type="pic" sz="quarter" idx="24" hasCustomPrompt="1"/>
          </p:nvPr>
        </p:nvSpPr>
        <p:spPr>
          <a:xfrm>
            <a:off x="496888" y="4253047"/>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14" name="Picture Placeholder 9">
            <a:extLst>
              <a:ext uri="{FF2B5EF4-FFF2-40B4-BE49-F238E27FC236}">
                <a16:creationId xmlns:a16="http://schemas.microsoft.com/office/drawing/2014/main" id="{3048E891-215A-94BF-9750-F4B331185FE8}"/>
              </a:ext>
            </a:extLst>
          </p:cNvPr>
          <p:cNvSpPr>
            <a:spLocks noGrp="1"/>
          </p:cNvSpPr>
          <p:nvPr>
            <p:ph type="pic" sz="quarter" idx="27" hasCustomPrompt="1"/>
          </p:nvPr>
        </p:nvSpPr>
        <p:spPr>
          <a:xfrm>
            <a:off x="4565423" y="4253047"/>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15" name="Picture Placeholder 9">
            <a:extLst>
              <a:ext uri="{FF2B5EF4-FFF2-40B4-BE49-F238E27FC236}">
                <a16:creationId xmlns:a16="http://schemas.microsoft.com/office/drawing/2014/main" id="{8DFD8775-6AAA-4C94-90B3-6D8EEEB7B65A}"/>
              </a:ext>
            </a:extLst>
          </p:cNvPr>
          <p:cNvSpPr>
            <a:spLocks noGrp="1"/>
          </p:cNvSpPr>
          <p:nvPr>
            <p:ph type="pic" sz="quarter" idx="28" hasCustomPrompt="1"/>
          </p:nvPr>
        </p:nvSpPr>
        <p:spPr>
          <a:xfrm>
            <a:off x="8633958" y="4253047"/>
            <a:ext cx="698865" cy="699380"/>
          </a:xfrm>
          <a:prstGeom prst="rect">
            <a:avLst/>
          </a:prstGeom>
          <a:noFill/>
        </p:spPr>
        <p:txBody>
          <a:bodyPr lIns="0" bIns="548640" anchor="ctr" anchorCtr="0"/>
          <a:lstStyle>
            <a:lvl1pPr algn="ctr">
              <a:defRPr sz="1400" b="0" i="0">
                <a:solidFill>
                  <a:schemeClr val="bg1"/>
                </a:solidFill>
              </a:defRPr>
            </a:lvl1pPr>
          </a:lstStyle>
          <a:p>
            <a:r>
              <a:rPr lang="en-US"/>
              <a:t>Icon</a:t>
            </a:r>
          </a:p>
        </p:txBody>
      </p:sp>
      <p:sp>
        <p:nvSpPr>
          <p:cNvPr id="5" name="Text Placeholder 18">
            <a:extLst>
              <a:ext uri="{FF2B5EF4-FFF2-40B4-BE49-F238E27FC236}">
                <a16:creationId xmlns:a16="http://schemas.microsoft.com/office/drawing/2014/main" id="{2FA65384-5D39-55E5-E818-7766D7BA8C97}"/>
              </a:ext>
            </a:extLst>
          </p:cNvPr>
          <p:cNvSpPr>
            <a:spLocks noGrp="1"/>
          </p:cNvSpPr>
          <p:nvPr>
            <p:ph type="body" sz="quarter" idx="26"/>
          </p:nvPr>
        </p:nvSpPr>
        <p:spPr>
          <a:xfrm>
            <a:off x="4057395" y="2548225"/>
            <a:ext cx="9144" cy="3285407"/>
          </a:xfrm>
          <a:prstGeom prst="rect">
            <a:avLst/>
          </a:prstGeom>
          <a:solidFill>
            <a:schemeClr val="bg1"/>
          </a:solidFill>
        </p:spPr>
        <p:txBody>
          <a:bodyPr/>
          <a:lstStyle>
            <a:lvl1pPr>
              <a:defRPr sz="100">
                <a:solidFill>
                  <a:schemeClr val="bg1"/>
                </a:solidFill>
              </a:defRPr>
            </a:lvl1pPr>
            <a:lvl2pPr>
              <a:defRPr sz="100">
                <a:solidFill>
                  <a:schemeClr val="accent1">
                    <a:alpha val="0"/>
                  </a:schemeClr>
                </a:solidFill>
              </a:defRPr>
            </a:lvl2pPr>
            <a:lvl3pPr>
              <a:defRPr sz="100">
                <a:solidFill>
                  <a:schemeClr val="accent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7" name="Text Placeholder 18">
            <a:extLst>
              <a:ext uri="{FF2B5EF4-FFF2-40B4-BE49-F238E27FC236}">
                <a16:creationId xmlns:a16="http://schemas.microsoft.com/office/drawing/2014/main" id="{C2B1EC5A-22A7-A998-5028-F9D7C7E33D15}"/>
              </a:ext>
            </a:extLst>
          </p:cNvPr>
          <p:cNvSpPr>
            <a:spLocks noGrp="1"/>
          </p:cNvSpPr>
          <p:nvPr>
            <p:ph type="body" sz="quarter" idx="30"/>
          </p:nvPr>
        </p:nvSpPr>
        <p:spPr>
          <a:xfrm>
            <a:off x="8125930" y="2548225"/>
            <a:ext cx="9144" cy="3285407"/>
          </a:xfrm>
          <a:prstGeom prst="rect">
            <a:avLst/>
          </a:prstGeom>
          <a:solidFill>
            <a:schemeClr val="bg1"/>
          </a:solidFill>
        </p:spPr>
        <p:txBody>
          <a:bodyPr/>
          <a:lstStyle>
            <a:lvl1pPr>
              <a:defRPr sz="100">
                <a:solidFill>
                  <a:schemeClr val="bg1"/>
                </a:solidFill>
              </a:defRPr>
            </a:lvl1pPr>
            <a:lvl2pPr>
              <a:defRPr sz="100">
                <a:solidFill>
                  <a:schemeClr val="accent1">
                    <a:alpha val="0"/>
                  </a:schemeClr>
                </a:solidFill>
              </a:defRPr>
            </a:lvl2pPr>
            <a:lvl3pPr>
              <a:defRPr sz="100">
                <a:solidFill>
                  <a:schemeClr val="accent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9" name="Text Placeholder 17">
            <a:extLst>
              <a:ext uri="{FF2B5EF4-FFF2-40B4-BE49-F238E27FC236}">
                <a16:creationId xmlns:a16="http://schemas.microsoft.com/office/drawing/2014/main" id="{E928E203-ED21-EAF6-88ED-4341A68BD0D7}"/>
              </a:ext>
            </a:extLst>
          </p:cNvPr>
          <p:cNvSpPr>
            <a:spLocks noGrp="1"/>
          </p:cNvSpPr>
          <p:nvPr>
            <p:ph type="body" sz="quarter" idx="20" hasCustomPrompt="1"/>
          </p:nvPr>
        </p:nvSpPr>
        <p:spPr>
          <a:xfrm>
            <a:off x="496889" y="2551541"/>
            <a:ext cx="3061623" cy="651928"/>
          </a:xfrm>
          <a:prstGeom prst="rect">
            <a:avLst/>
          </a:prstGeom>
          <a:noFill/>
          <a:ln w="12700">
            <a:noFill/>
          </a:ln>
        </p:spPr>
        <p:txBody>
          <a:bodyPr vert="horz" lIns="0" tIns="0" rIns="0" bIns="0" rtlCol="0">
            <a:noAutofit/>
          </a:bodyPr>
          <a:lstStyle>
            <a:lvl1pPr>
              <a:defRPr lang="en-US" sz="2000" dirty="0">
                <a:solidFill>
                  <a:schemeClr val="bg1"/>
                </a:solidFill>
              </a:defRPr>
            </a:lvl1pPr>
          </a:lstStyle>
          <a:p>
            <a:pPr lvl="0"/>
            <a:r>
              <a:rPr lang="en-US"/>
              <a:t>Click to edit text</a:t>
            </a:r>
          </a:p>
        </p:txBody>
      </p:sp>
      <p:sp>
        <p:nvSpPr>
          <p:cNvPr id="10" name="Text Placeholder 17">
            <a:extLst>
              <a:ext uri="{FF2B5EF4-FFF2-40B4-BE49-F238E27FC236}">
                <a16:creationId xmlns:a16="http://schemas.microsoft.com/office/drawing/2014/main" id="{666972A3-7BD2-CEF1-7ECF-925181F3FD33}"/>
              </a:ext>
            </a:extLst>
          </p:cNvPr>
          <p:cNvSpPr>
            <a:spLocks noGrp="1"/>
          </p:cNvSpPr>
          <p:nvPr>
            <p:ph type="body" sz="quarter" idx="21" hasCustomPrompt="1"/>
          </p:nvPr>
        </p:nvSpPr>
        <p:spPr>
          <a:xfrm>
            <a:off x="4565423" y="2551541"/>
            <a:ext cx="3061624" cy="662180"/>
          </a:xfrm>
          <a:prstGeom prst="rect">
            <a:avLst/>
          </a:prstGeom>
          <a:noFill/>
          <a:ln w="12700">
            <a:noFill/>
          </a:ln>
        </p:spPr>
        <p:txBody>
          <a:bodyPr vert="horz" lIns="0" tIns="0" rIns="0" bIns="0" rtlCol="0">
            <a:noAutofit/>
          </a:bodyPr>
          <a:lstStyle>
            <a:lvl1pPr>
              <a:defRPr lang="en-US" sz="2000" dirty="0">
                <a:solidFill>
                  <a:schemeClr val="bg1"/>
                </a:solidFill>
              </a:defRPr>
            </a:lvl1pPr>
          </a:lstStyle>
          <a:p>
            <a:pPr lvl="0"/>
            <a:r>
              <a:rPr lang="en-US"/>
              <a:t>Click to edit text</a:t>
            </a:r>
          </a:p>
        </p:txBody>
      </p:sp>
      <p:sp>
        <p:nvSpPr>
          <p:cNvPr id="11" name="Text Placeholder 17">
            <a:extLst>
              <a:ext uri="{FF2B5EF4-FFF2-40B4-BE49-F238E27FC236}">
                <a16:creationId xmlns:a16="http://schemas.microsoft.com/office/drawing/2014/main" id="{42EDD831-8CAB-2658-5FA8-E9DB746786C1}"/>
              </a:ext>
            </a:extLst>
          </p:cNvPr>
          <p:cNvSpPr>
            <a:spLocks noGrp="1"/>
          </p:cNvSpPr>
          <p:nvPr>
            <p:ph type="body" sz="quarter" idx="22" hasCustomPrompt="1"/>
          </p:nvPr>
        </p:nvSpPr>
        <p:spPr>
          <a:xfrm>
            <a:off x="8633958" y="2567910"/>
            <a:ext cx="3061150" cy="710932"/>
          </a:xfrm>
          <a:prstGeom prst="rect">
            <a:avLst/>
          </a:prstGeom>
          <a:noFill/>
          <a:ln w="12700">
            <a:noFill/>
          </a:ln>
        </p:spPr>
        <p:txBody>
          <a:bodyPr vert="horz" lIns="0" tIns="0" rIns="0" bIns="0" rtlCol="0">
            <a:noAutofit/>
          </a:bodyPr>
          <a:lstStyle>
            <a:lvl1pPr>
              <a:defRPr lang="en-US" sz="2000" dirty="0">
                <a:solidFill>
                  <a:schemeClr val="bg1"/>
                </a:solidFill>
              </a:defRPr>
            </a:lvl1pPr>
          </a:lstStyle>
          <a:p>
            <a:pPr lvl="0"/>
            <a:r>
              <a:rPr lang="en-US"/>
              <a:t>Click to edit text</a:t>
            </a:r>
          </a:p>
        </p:txBody>
      </p:sp>
      <p:sp>
        <p:nvSpPr>
          <p:cNvPr id="12" name="Text Placeholder 17">
            <a:extLst>
              <a:ext uri="{FF2B5EF4-FFF2-40B4-BE49-F238E27FC236}">
                <a16:creationId xmlns:a16="http://schemas.microsoft.com/office/drawing/2014/main" id="{F06E34E8-E5B2-064C-D51F-ABC64E393949}"/>
              </a:ext>
            </a:extLst>
          </p:cNvPr>
          <p:cNvSpPr>
            <a:spLocks noGrp="1"/>
          </p:cNvSpPr>
          <p:nvPr>
            <p:ph type="body" sz="quarter" idx="52" hasCustomPrompt="1"/>
          </p:nvPr>
        </p:nvSpPr>
        <p:spPr>
          <a:xfrm>
            <a:off x="496889" y="5112584"/>
            <a:ext cx="3061623" cy="651928"/>
          </a:xfrm>
          <a:prstGeom prst="rect">
            <a:avLst/>
          </a:prstGeom>
          <a:noFill/>
          <a:ln w="12700">
            <a:noFill/>
          </a:ln>
        </p:spPr>
        <p:txBody>
          <a:bodyPr vert="horz" lIns="0" tIns="0" rIns="0" bIns="0" rtlCol="0">
            <a:noAutofit/>
          </a:bodyPr>
          <a:lstStyle>
            <a:lvl1pPr>
              <a:defRPr lang="en-US" sz="2000" dirty="0">
                <a:solidFill>
                  <a:schemeClr val="bg1"/>
                </a:solidFill>
              </a:defRPr>
            </a:lvl1pPr>
          </a:lstStyle>
          <a:p>
            <a:pPr lvl="0"/>
            <a:r>
              <a:rPr lang="en-US"/>
              <a:t>Click to edit text</a:t>
            </a:r>
          </a:p>
        </p:txBody>
      </p:sp>
      <p:sp>
        <p:nvSpPr>
          <p:cNvPr id="13" name="Text Placeholder 17">
            <a:extLst>
              <a:ext uri="{FF2B5EF4-FFF2-40B4-BE49-F238E27FC236}">
                <a16:creationId xmlns:a16="http://schemas.microsoft.com/office/drawing/2014/main" id="{D31C740E-673A-91C4-8DC6-0705433F8139}"/>
              </a:ext>
            </a:extLst>
          </p:cNvPr>
          <p:cNvSpPr>
            <a:spLocks noGrp="1"/>
          </p:cNvSpPr>
          <p:nvPr>
            <p:ph type="body" sz="quarter" idx="53" hasCustomPrompt="1"/>
          </p:nvPr>
        </p:nvSpPr>
        <p:spPr>
          <a:xfrm>
            <a:off x="4565423" y="5112584"/>
            <a:ext cx="3061624" cy="662180"/>
          </a:xfrm>
          <a:prstGeom prst="rect">
            <a:avLst/>
          </a:prstGeom>
          <a:noFill/>
          <a:ln w="12700">
            <a:noFill/>
          </a:ln>
        </p:spPr>
        <p:txBody>
          <a:bodyPr vert="horz" lIns="0" tIns="0" rIns="0" bIns="0" rtlCol="0">
            <a:noAutofit/>
          </a:bodyPr>
          <a:lstStyle>
            <a:lvl1pPr>
              <a:defRPr lang="en-US" sz="2000" dirty="0">
                <a:solidFill>
                  <a:schemeClr val="bg1"/>
                </a:solidFill>
              </a:defRPr>
            </a:lvl1pPr>
          </a:lstStyle>
          <a:p>
            <a:pPr lvl="0"/>
            <a:r>
              <a:rPr lang="en-US"/>
              <a:t>Click to edit text</a:t>
            </a:r>
          </a:p>
        </p:txBody>
      </p:sp>
      <p:sp>
        <p:nvSpPr>
          <p:cNvPr id="16" name="Text Placeholder 17">
            <a:extLst>
              <a:ext uri="{FF2B5EF4-FFF2-40B4-BE49-F238E27FC236}">
                <a16:creationId xmlns:a16="http://schemas.microsoft.com/office/drawing/2014/main" id="{C21D1D26-38C6-E932-E489-F0AF8D907E7C}"/>
              </a:ext>
            </a:extLst>
          </p:cNvPr>
          <p:cNvSpPr>
            <a:spLocks noGrp="1"/>
          </p:cNvSpPr>
          <p:nvPr>
            <p:ph type="body" sz="quarter" idx="54" hasCustomPrompt="1"/>
          </p:nvPr>
        </p:nvSpPr>
        <p:spPr>
          <a:xfrm>
            <a:off x="8633958" y="5128953"/>
            <a:ext cx="3061150" cy="710932"/>
          </a:xfrm>
          <a:prstGeom prst="rect">
            <a:avLst/>
          </a:prstGeom>
          <a:noFill/>
          <a:ln w="12700">
            <a:noFill/>
          </a:ln>
        </p:spPr>
        <p:txBody>
          <a:bodyPr vert="horz" lIns="0" tIns="0" rIns="0" bIns="0" rtlCol="0">
            <a:noAutofit/>
          </a:bodyPr>
          <a:lstStyle>
            <a:lvl1pPr>
              <a:defRPr lang="en-US" sz="2000" dirty="0">
                <a:solidFill>
                  <a:schemeClr val="bg1"/>
                </a:solidFill>
              </a:defRPr>
            </a:lvl1pPr>
          </a:lstStyle>
          <a:p>
            <a:pPr lvl="0"/>
            <a:r>
              <a:rPr lang="en-US"/>
              <a:t>Click to edit text</a:t>
            </a:r>
          </a:p>
        </p:txBody>
      </p:sp>
      <p:sp>
        <p:nvSpPr>
          <p:cNvPr id="17" name="Text Placeholder 18">
            <a:extLst>
              <a:ext uri="{FF2B5EF4-FFF2-40B4-BE49-F238E27FC236}">
                <a16:creationId xmlns:a16="http://schemas.microsoft.com/office/drawing/2014/main" id="{8ADAF175-2085-4549-CE9D-F386833C4180}"/>
              </a:ext>
            </a:extLst>
          </p:cNvPr>
          <p:cNvSpPr>
            <a:spLocks noGrp="1"/>
          </p:cNvSpPr>
          <p:nvPr>
            <p:ph type="body" sz="quarter" idx="33"/>
          </p:nvPr>
        </p:nvSpPr>
        <p:spPr>
          <a:xfrm rot="5400000">
            <a:off x="6088111" y="-1844598"/>
            <a:ext cx="9144" cy="11201400"/>
          </a:xfrm>
          <a:prstGeom prst="rect">
            <a:avLst/>
          </a:prstGeom>
          <a:solidFill>
            <a:schemeClr val="bg1"/>
          </a:solidFill>
        </p:spPr>
        <p:txBody>
          <a:bodyPr vert="horz" lIns="0" tIns="0" rIns="0" bIns="0" rtlCol="0">
            <a:noAutofit/>
          </a:bodyPr>
          <a:lstStyle>
            <a:lvl1pPr>
              <a:defRPr lang="en-US" sz="100" dirty="0">
                <a:solidFill>
                  <a:schemeClr val="bg1"/>
                </a:solidFill>
              </a:defRPr>
            </a:lvl1pPr>
          </a:lstStyle>
          <a:p>
            <a:pPr lvl="0"/>
            <a:endParaRPr lang="en-US"/>
          </a:p>
        </p:txBody>
      </p:sp>
      <p:sp>
        <p:nvSpPr>
          <p:cNvPr id="19" name="Footer Placeholder 18">
            <a:extLst>
              <a:ext uri="{FF2B5EF4-FFF2-40B4-BE49-F238E27FC236}">
                <a16:creationId xmlns:a16="http://schemas.microsoft.com/office/drawing/2014/main" id="{8E109077-DC30-B4C6-73AC-C8F076E9F450}"/>
              </a:ext>
            </a:extLst>
          </p:cNvPr>
          <p:cNvSpPr>
            <a:spLocks noGrp="1"/>
          </p:cNvSpPr>
          <p:nvPr>
            <p:ph type="ftr" sz="quarter" idx="56"/>
          </p:nvPr>
        </p:nvSpPr>
        <p:spPr/>
        <p:txBody>
          <a:bodyPr/>
          <a:lstStyle>
            <a:lvl1pPr>
              <a:defRPr>
                <a:solidFill>
                  <a:schemeClr val="bg1"/>
                </a:solidFill>
              </a:defRPr>
            </a:lvl1pPr>
          </a:lstStyle>
          <a:p>
            <a:r>
              <a:rPr lang="en-US"/>
              <a:t>© 2025. All rights reserved. Do not distribute.</a:t>
            </a:r>
          </a:p>
        </p:txBody>
      </p:sp>
      <p:sp>
        <p:nvSpPr>
          <p:cNvPr id="22" name="Slide Number Placeholder 21">
            <a:extLst>
              <a:ext uri="{FF2B5EF4-FFF2-40B4-BE49-F238E27FC236}">
                <a16:creationId xmlns:a16="http://schemas.microsoft.com/office/drawing/2014/main" id="{08ACE370-0C52-1C23-E991-5C415CB2006A}"/>
              </a:ext>
            </a:extLst>
          </p:cNvPr>
          <p:cNvSpPr>
            <a:spLocks noGrp="1"/>
          </p:cNvSpPr>
          <p:nvPr>
            <p:ph type="sldNum" sz="quarter" idx="57"/>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46" name="Title 45">
            <a:extLst>
              <a:ext uri="{FF2B5EF4-FFF2-40B4-BE49-F238E27FC236}">
                <a16:creationId xmlns:a16="http://schemas.microsoft.com/office/drawing/2014/main" id="{49413DDE-999E-39C2-7BE3-B0C2EA19987F}"/>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CD3CCCD3-81E6-60FE-11EF-CF7FD10B57A1}"/>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27" name="Group 26">
            <a:extLst>
              <a:ext uri="{FF2B5EF4-FFF2-40B4-BE49-F238E27FC236}">
                <a16:creationId xmlns:a16="http://schemas.microsoft.com/office/drawing/2014/main" id="{6A333599-F79C-9DE1-B3CA-26145E702E6C}"/>
              </a:ext>
            </a:extLst>
          </p:cNvPr>
          <p:cNvGrpSpPr/>
          <p:nvPr userDrawn="1"/>
        </p:nvGrpSpPr>
        <p:grpSpPr>
          <a:xfrm>
            <a:off x="0" y="6789227"/>
            <a:ext cx="12192000" cy="68773"/>
            <a:chOff x="-152401" y="6821424"/>
            <a:chExt cx="6858001" cy="73156"/>
          </a:xfrm>
        </p:grpSpPr>
        <p:sp>
          <p:nvSpPr>
            <p:cNvPr id="28" name="Rectangle 27">
              <a:extLst>
                <a:ext uri="{FF2B5EF4-FFF2-40B4-BE49-F238E27FC236}">
                  <a16:creationId xmlns:a16="http://schemas.microsoft.com/office/drawing/2014/main" id="{7B79B281-099F-7F44-4D64-FE798A4CA95A}"/>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F5A4832D-964E-A9F8-3D84-18B5AE8D0D78}"/>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91851CA8-FB89-CDC0-83E5-3F8099805A67}"/>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91602CA9-A3E8-B289-F489-0B95D995E8FC}"/>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CC84C0A-66AD-A0DF-3141-FE7871A22780}"/>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6" name="Picture 5" descr="A logo with text on it&#10;&#10;Description automatically generated">
            <a:extLst>
              <a:ext uri="{FF2B5EF4-FFF2-40B4-BE49-F238E27FC236}">
                <a16:creationId xmlns:a16="http://schemas.microsoft.com/office/drawing/2014/main" id="{4B7C5E0A-B2D1-BB20-6510-FCC0FF94713E}"/>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382753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Paragraph 2">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2BB204-1733-092D-3B91-687F3D4A2ED6}"/>
              </a:ext>
            </a:extLst>
          </p:cNvPr>
          <p:cNvSpPr>
            <a:spLocks noGrp="1"/>
          </p:cNvSpPr>
          <p:nvPr>
            <p:ph type="body" sz="quarter" idx="10" hasCustomPrompt="1"/>
          </p:nvPr>
        </p:nvSpPr>
        <p:spPr>
          <a:xfrm>
            <a:off x="497342" y="1363661"/>
            <a:ext cx="9767887" cy="4351338"/>
          </a:xfrm>
          <a:prstGeom prst="rect">
            <a:avLst/>
          </a:prstGeom>
        </p:spPr>
        <p:txBody>
          <a:bodyPr anchor="b" anchorCtr="0"/>
          <a:lstStyle>
            <a:lvl1pPr marL="0" indent="0">
              <a:tabLst>
                <a:tab pos="1876425" algn="l"/>
              </a:tabLst>
              <a:defRPr sz="1400" b="0" i="0" cap="all" spc="300" baseline="0">
                <a:solidFill>
                  <a:schemeClr val="bg1"/>
                </a:solidFill>
              </a:defRPr>
            </a:lvl1pPr>
            <a:lvl2pPr marL="0" indent="0">
              <a:spcBef>
                <a:spcPts val="600"/>
              </a:spcBef>
              <a:buNone/>
              <a:tabLst>
                <a:tab pos="1420813" algn="l"/>
              </a:tabLst>
              <a:defRPr lang="en-US" sz="4800" b="1" i="0" kern="1200" spc="-100" baseline="0" dirty="0">
                <a:solidFill>
                  <a:schemeClr val="bg1"/>
                </a:solidFill>
                <a:latin typeface="Heebo" pitchFamily="2" charset="-79"/>
                <a:ea typeface="Cambria Math" panose="02040503050406030204" pitchFamily="18" charset="0"/>
                <a:cs typeface="Heebo" pitchFamily="2" charset="-79"/>
              </a:defRPr>
            </a:lvl2pPr>
          </a:lstStyle>
          <a:p>
            <a:pPr lvl="0"/>
            <a:r>
              <a:rPr lang="en-US"/>
              <a:t>Short paragraph A eyebrow text goes here</a:t>
            </a:r>
          </a:p>
          <a:p>
            <a:pPr marL="0" lvl="1" indent="0" algn="l" defTabSz="914400" rtl="0" eaLnBrk="1" latinLnBrk="0" hangingPunct="1">
              <a:lnSpc>
                <a:spcPct val="110000"/>
              </a:lnSpc>
              <a:spcBef>
                <a:spcPts val="600"/>
              </a:spcBef>
              <a:buFont typeface="Arial" panose="020B0604020202020204" pitchFamily="34" charset="0"/>
              <a:buNone/>
              <a:tabLst/>
            </a:pPr>
            <a:r>
              <a:rPr lang="en-US"/>
              <a:t>Main paragraph text</a:t>
            </a:r>
          </a:p>
        </p:txBody>
      </p:sp>
      <p:sp>
        <p:nvSpPr>
          <p:cNvPr id="5" name="Footer Placeholder 4">
            <a:extLst>
              <a:ext uri="{FF2B5EF4-FFF2-40B4-BE49-F238E27FC236}">
                <a16:creationId xmlns:a16="http://schemas.microsoft.com/office/drawing/2014/main" id="{35A2FCCE-54DA-296D-4786-8B6EBBC501AD}"/>
              </a:ext>
            </a:extLst>
          </p:cNvPr>
          <p:cNvSpPr>
            <a:spLocks noGrp="1"/>
          </p:cNvSpPr>
          <p:nvPr>
            <p:ph type="ftr" sz="quarter" idx="12"/>
          </p:nvPr>
        </p:nvSpPr>
        <p:spPr/>
        <p:txBody>
          <a:bodyPr/>
          <a:lstStyle>
            <a:lvl1pPr>
              <a:defRPr>
                <a:solidFill>
                  <a:schemeClr val="bg1"/>
                </a:solidFill>
              </a:defRPr>
            </a:lvl1pPr>
          </a:lstStyle>
          <a:p>
            <a:r>
              <a:rPr lang="en-US"/>
              <a:t>© 2025. All rights reserved. Do not distribute.</a:t>
            </a:r>
          </a:p>
        </p:txBody>
      </p:sp>
      <p:sp>
        <p:nvSpPr>
          <p:cNvPr id="6" name="Slide Number Placeholder 5">
            <a:extLst>
              <a:ext uri="{FF2B5EF4-FFF2-40B4-BE49-F238E27FC236}">
                <a16:creationId xmlns:a16="http://schemas.microsoft.com/office/drawing/2014/main" id="{E15C0674-BDA1-D1D0-D464-2AD5466DD7C4}"/>
              </a:ext>
            </a:extLst>
          </p:cNvPr>
          <p:cNvSpPr>
            <a:spLocks noGrp="1"/>
          </p:cNvSpPr>
          <p:nvPr>
            <p:ph type="sldNum" sz="quarter" idx="13"/>
          </p:nvPr>
        </p:nvSpPr>
        <p:spPr/>
        <p:txBody>
          <a:bodyPr/>
          <a:lstStyle>
            <a:lvl1pPr>
              <a:defRPr>
                <a:solidFill>
                  <a:schemeClr val="bg1"/>
                </a:solidFill>
              </a:defRPr>
            </a:lvl1pPr>
          </a:lstStyle>
          <a:p>
            <a:fld id="{A82C3BC0-3EBF-3C4C-A3D8-795624EBC6AA}" type="slidenum">
              <a:rPr lang="en-US" smtClean="0"/>
              <a:pPr/>
              <a:t>‹#›</a:t>
            </a:fld>
            <a:endParaRPr lang="en-US"/>
          </a:p>
        </p:txBody>
      </p:sp>
      <p:pic>
        <p:nvPicPr>
          <p:cNvPr id="3" name="Picture 2" descr="A logo with text on it&#10;&#10;Description automatically generated">
            <a:extLst>
              <a:ext uri="{FF2B5EF4-FFF2-40B4-BE49-F238E27FC236}">
                <a16:creationId xmlns:a16="http://schemas.microsoft.com/office/drawing/2014/main" id="{427A3D8B-9B75-B548-D600-B5CCEA335DAF}"/>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83793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883C147-D9A3-0589-D852-7FE130B6635C}"/>
              </a:ext>
            </a:extLst>
          </p:cNvPr>
          <p:cNvSpPr>
            <a:spLocks noGrp="1"/>
          </p:cNvSpPr>
          <p:nvPr>
            <p:ph type="chart" sz="quarter" idx="15" hasCustomPrompt="1"/>
          </p:nvPr>
        </p:nvSpPr>
        <p:spPr>
          <a:xfrm>
            <a:off x="4541648" y="488950"/>
            <a:ext cx="7134415" cy="5276850"/>
          </a:xfrm>
          <a:prstGeom prst="rect">
            <a:avLst/>
          </a:prstGeom>
        </p:spPr>
        <p:txBody>
          <a:bodyPr bIns="1463040" anchor="ctr" anchorCtr="0"/>
          <a:lstStyle>
            <a:lvl1pPr algn="ctr">
              <a:defRPr sz="2000" b="0" i="0">
                <a:solidFill>
                  <a:schemeClr val="bg1"/>
                </a:solidFill>
              </a:defRPr>
            </a:lvl1pPr>
          </a:lstStyle>
          <a:p>
            <a:r>
              <a:rPr lang="en-US"/>
              <a:t>Click here to insert chart</a:t>
            </a:r>
          </a:p>
        </p:txBody>
      </p:sp>
      <p:sp>
        <p:nvSpPr>
          <p:cNvPr id="9" name="Text Placeholder 9">
            <a:extLst>
              <a:ext uri="{FF2B5EF4-FFF2-40B4-BE49-F238E27FC236}">
                <a16:creationId xmlns:a16="http://schemas.microsoft.com/office/drawing/2014/main" id="{852EC5C6-9EFD-B98A-13BB-C235D1F3D882}"/>
              </a:ext>
            </a:extLst>
          </p:cNvPr>
          <p:cNvSpPr>
            <a:spLocks noGrp="1"/>
          </p:cNvSpPr>
          <p:nvPr>
            <p:ph type="body" sz="quarter" idx="24"/>
          </p:nvPr>
        </p:nvSpPr>
        <p:spPr>
          <a:xfrm>
            <a:off x="496888" y="1642391"/>
            <a:ext cx="3547872"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Footer Placeholder 35">
            <a:extLst>
              <a:ext uri="{FF2B5EF4-FFF2-40B4-BE49-F238E27FC236}">
                <a16:creationId xmlns:a16="http://schemas.microsoft.com/office/drawing/2014/main" id="{9A3C4DC6-D31B-56F5-E6EA-385711614D92}"/>
              </a:ext>
            </a:extLst>
          </p:cNvPr>
          <p:cNvSpPr>
            <a:spLocks noGrp="1"/>
          </p:cNvSpPr>
          <p:nvPr>
            <p:ph type="ftr" sz="quarter" idx="26"/>
          </p:nvPr>
        </p:nvSpPr>
        <p:spPr/>
        <p:txBody>
          <a:bodyPr/>
          <a:lstStyle>
            <a:lvl1pPr>
              <a:defRPr>
                <a:solidFill>
                  <a:schemeClr val="bg1"/>
                </a:solidFill>
              </a:defRPr>
            </a:lvl1pPr>
          </a:lstStyle>
          <a:p>
            <a:r>
              <a:rPr lang="en-US"/>
              <a:t>© 2025. All rights reserved. Do not distribute.</a:t>
            </a:r>
          </a:p>
        </p:txBody>
      </p:sp>
      <p:sp>
        <p:nvSpPr>
          <p:cNvPr id="37" name="Slide Number Placeholder 36">
            <a:extLst>
              <a:ext uri="{FF2B5EF4-FFF2-40B4-BE49-F238E27FC236}">
                <a16:creationId xmlns:a16="http://schemas.microsoft.com/office/drawing/2014/main" id="{872003B8-0F60-2F2A-85B0-AC597EDB6D35}"/>
              </a:ext>
            </a:extLst>
          </p:cNvPr>
          <p:cNvSpPr>
            <a:spLocks noGrp="1"/>
          </p:cNvSpPr>
          <p:nvPr>
            <p:ph type="sldNum" sz="quarter" idx="27"/>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8" name="Title 37">
            <a:extLst>
              <a:ext uri="{FF2B5EF4-FFF2-40B4-BE49-F238E27FC236}">
                <a16:creationId xmlns:a16="http://schemas.microsoft.com/office/drawing/2014/main" id="{896B270C-AEE2-BB27-3EB6-E9B4E0EB3166}"/>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53B4BD39-3C01-A65D-73EC-C2C4709404E7}"/>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4" name="Picture 3" descr="A logo with text on it&#10;&#10;Description automatically generated">
            <a:extLst>
              <a:ext uri="{FF2B5EF4-FFF2-40B4-BE49-F238E27FC236}">
                <a16:creationId xmlns:a16="http://schemas.microsoft.com/office/drawing/2014/main" id="{5C0C3B2F-B5CB-FAD4-0335-4FFFB6BE1870}"/>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299272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Full">
    <p:bg>
      <p:bgPr>
        <a:solidFill>
          <a:schemeClr val="accent1"/>
        </a:solidFill>
        <a:effectLst/>
      </p:bgPr>
    </p:bg>
    <p:spTree>
      <p:nvGrpSpPr>
        <p:cNvPr id="1" name=""/>
        <p:cNvGrpSpPr/>
        <p:nvPr/>
      </p:nvGrpSpPr>
      <p:grpSpPr>
        <a:xfrm>
          <a:off x="0" y="0"/>
          <a:ext cx="0" cy="0"/>
          <a:chOff x="0" y="0"/>
          <a:chExt cx="0" cy="0"/>
        </a:xfrm>
      </p:grpSpPr>
      <p:sp>
        <p:nvSpPr>
          <p:cNvPr id="2" name="Table Placeholder 9">
            <a:extLst>
              <a:ext uri="{FF2B5EF4-FFF2-40B4-BE49-F238E27FC236}">
                <a16:creationId xmlns:a16="http://schemas.microsoft.com/office/drawing/2014/main" id="{7AE96352-17E4-634E-11EA-8CBFDF18AA3C}"/>
              </a:ext>
            </a:extLst>
          </p:cNvPr>
          <p:cNvSpPr>
            <a:spLocks noGrp="1"/>
          </p:cNvSpPr>
          <p:nvPr>
            <p:ph type="tbl" sz="quarter" idx="13" hasCustomPrompt="1"/>
          </p:nvPr>
        </p:nvSpPr>
        <p:spPr>
          <a:xfrm>
            <a:off x="496434" y="1642391"/>
            <a:ext cx="11178845" cy="3833583"/>
          </a:xfrm>
          <a:prstGeom prst="rect">
            <a:avLst/>
          </a:prstGeom>
        </p:spPr>
        <p:txBody>
          <a:bodyPr bIns="914400" anchor="ctr" anchorCtr="1"/>
          <a:lstStyle>
            <a:lvl1pPr>
              <a:defRPr sz="2000" b="0" i="0">
                <a:solidFill>
                  <a:schemeClr val="bg1"/>
                </a:solidFill>
              </a:defRPr>
            </a:lvl1pPr>
          </a:lstStyle>
          <a:p>
            <a:r>
              <a:rPr lang="en-US"/>
              <a:t>Click here to insert table</a:t>
            </a:r>
          </a:p>
        </p:txBody>
      </p:sp>
      <p:sp>
        <p:nvSpPr>
          <p:cNvPr id="6" name="Footer Placeholder 5">
            <a:extLst>
              <a:ext uri="{FF2B5EF4-FFF2-40B4-BE49-F238E27FC236}">
                <a16:creationId xmlns:a16="http://schemas.microsoft.com/office/drawing/2014/main" id="{D7C4F017-FF60-EB73-C0B5-0E16992FB6C7}"/>
              </a:ext>
            </a:extLst>
          </p:cNvPr>
          <p:cNvSpPr>
            <a:spLocks noGrp="1"/>
          </p:cNvSpPr>
          <p:nvPr>
            <p:ph type="ftr" sz="quarter" idx="15"/>
          </p:nvPr>
        </p:nvSpPr>
        <p:spPr/>
        <p:txBody>
          <a:bodyPr/>
          <a:lstStyle>
            <a:lvl1pPr>
              <a:defRPr>
                <a:solidFill>
                  <a:schemeClr val="bg1"/>
                </a:solidFill>
              </a:defRPr>
            </a:lvl1pPr>
          </a:lstStyle>
          <a:p>
            <a:r>
              <a:rPr lang="en-US"/>
              <a:t>© 2025. All rights reserved. Do not distribute.</a:t>
            </a:r>
          </a:p>
        </p:txBody>
      </p:sp>
      <p:sp>
        <p:nvSpPr>
          <p:cNvPr id="7" name="Slide Number Placeholder 6">
            <a:extLst>
              <a:ext uri="{FF2B5EF4-FFF2-40B4-BE49-F238E27FC236}">
                <a16:creationId xmlns:a16="http://schemas.microsoft.com/office/drawing/2014/main" id="{705D2830-9664-FB85-E319-7927BEA82B8B}"/>
              </a:ext>
            </a:extLst>
          </p:cNvPr>
          <p:cNvSpPr>
            <a:spLocks noGrp="1"/>
          </p:cNvSpPr>
          <p:nvPr>
            <p:ph type="sldNum" sz="quarter" idx="16"/>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1" name="Title 30">
            <a:extLst>
              <a:ext uri="{FF2B5EF4-FFF2-40B4-BE49-F238E27FC236}">
                <a16:creationId xmlns:a16="http://schemas.microsoft.com/office/drawing/2014/main" id="{A5CA9346-2186-32AF-7660-866E737B4093}"/>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D3EA9A47-096D-E2A7-0851-89BD0610972B}"/>
              </a:ext>
            </a:extLst>
          </p:cNvPr>
          <p:cNvSpPr>
            <a:spLocks noGrp="1"/>
          </p:cNvSpPr>
          <p:nvPr>
            <p:ph type="body" sz="quarter" idx="17"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5" name="Picture 4" descr="A logo with text on it&#10;&#10;Description automatically generated">
            <a:extLst>
              <a:ext uri="{FF2B5EF4-FFF2-40B4-BE49-F238E27FC236}">
                <a16:creationId xmlns:a16="http://schemas.microsoft.com/office/drawing/2014/main" id="{699368D2-78A7-FA72-F03F-7A4E82F94A0E}"/>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25481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Half">
    <p:bg>
      <p:bgPr>
        <a:solidFill>
          <a:schemeClr val="accent1"/>
        </a:solidFill>
        <a:effectLst/>
      </p:bgPr>
    </p:bg>
    <p:spTree>
      <p:nvGrpSpPr>
        <p:cNvPr id="1" name=""/>
        <p:cNvGrpSpPr/>
        <p:nvPr/>
      </p:nvGrpSpPr>
      <p:grpSpPr>
        <a:xfrm>
          <a:off x="0" y="0"/>
          <a:ext cx="0" cy="0"/>
          <a:chOff x="0" y="0"/>
          <a:chExt cx="0" cy="0"/>
        </a:xfrm>
      </p:grpSpPr>
      <p:sp>
        <p:nvSpPr>
          <p:cNvPr id="2" name="Table Placeholder 9">
            <a:extLst>
              <a:ext uri="{FF2B5EF4-FFF2-40B4-BE49-F238E27FC236}">
                <a16:creationId xmlns:a16="http://schemas.microsoft.com/office/drawing/2014/main" id="{7AE96352-17E4-634E-11EA-8CBFDF18AA3C}"/>
              </a:ext>
            </a:extLst>
          </p:cNvPr>
          <p:cNvSpPr>
            <a:spLocks noGrp="1"/>
          </p:cNvSpPr>
          <p:nvPr>
            <p:ph type="tbl" sz="quarter" idx="13" hasCustomPrompt="1"/>
          </p:nvPr>
        </p:nvSpPr>
        <p:spPr>
          <a:xfrm>
            <a:off x="6344444" y="1642391"/>
            <a:ext cx="5330836" cy="4123409"/>
          </a:xfrm>
          <a:prstGeom prst="rect">
            <a:avLst/>
          </a:prstGeom>
        </p:spPr>
        <p:txBody>
          <a:bodyPr bIns="914400" anchor="ctr" anchorCtr="1"/>
          <a:lstStyle>
            <a:lvl1pPr>
              <a:defRPr sz="2000" b="0" i="0">
                <a:solidFill>
                  <a:schemeClr val="bg1"/>
                </a:solidFill>
              </a:defRPr>
            </a:lvl1pPr>
          </a:lstStyle>
          <a:p>
            <a:r>
              <a:rPr lang="en-US"/>
              <a:t>Click here to insert table</a:t>
            </a:r>
          </a:p>
        </p:txBody>
      </p:sp>
      <p:sp>
        <p:nvSpPr>
          <p:cNvPr id="6" name="Footer Placeholder 5">
            <a:extLst>
              <a:ext uri="{FF2B5EF4-FFF2-40B4-BE49-F238E27FC236}">
                <a16:creationId xmlns:a16="http://schemas.microsoft.com/office/drawing/2014/main" id="{CB86EF82-5019-DD5D-B680-574CE6D4446D}"/>
              </a:ext>
            </a:extLst>
          </p:cNvPr>
          <p:cNvSpPr>
            <a:spLocks noGrp="1"/>
          </p:cNvSpPr>
          <p:nvPr>
            <p:ph type="ftr" sz="quarter" idx="20"/>
          </p:nvPr>
        </p:nvSpPr>
        <p:spPr/>
        <p:txBody>
          <a:bodyPr/>
          <a:lstStyle>
            <a:lvl1pPr>
              <a:defRPr>
                <a:solidFill>
                  <a:schemeClr val="bg1"/>
                </a:solidFill>
              </a:defRPr>
            </a:lvl1pPr>
          </a:lstStyle>
          <a:p>
            <a:r>
              <a:rPr lang="en-US"/>
              <a:t>© 2025. All rights reserved. Do not distribute.</a:t>
            </a:r>
          </a:p>
        </p:txBody>
      </p:sp>
      <p:sp>
        <p:nvSpPr>
          <p:cNvPr id="7" name="Slide Number Placeholder 6">
            <a:extLst>
              <a:ext uri="{FF2B5EF4-FFF2-40B4-BE49-F238E27FC236}">
                <a16:creationId xmlns:a16="http://schemas.microsoft.com/office/drawing/2014/main" id="{ADF86D8D-10AE-6C86-19D1-8EBCB2BC79D4}"/>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8" name="Text Placeholder 9">
            <a:extLst>
              <a:ext uri="{FF2B5EF4-FFF2-40B4-BE49-F238E27FC236}">
                <a16:creationId xmlns:a16="http://schemas.microsoft.com/office/drawing/2014/main" id="{47C703CA-9EC6-51A1-DB88-EB3C6F594076}"/>
              </a:ext>
            </a:extLst>
          </p:cNvPr>
          <p:cNvSpPr>
            <a:spLocks noGrp="1"/>
          </p:cNvSpPr>
          <p:nvPr>
            <p:ph type="body" sz="quarter" idx="24"/>
          </p:nvPr>
        </p:nvSpPr>
        <p:spPr>
          <a:xfrm>
            <a:off x="496887" y="1642391"/>
            <a:ext cx="5349875"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itle 31">
            <a:extLst>
              <a:ext uri="{FF2B5EF4-FFF2-40B4-BE49-F238E27FC236}">
                <a16:creationId xmlns:a16="http://schemas.microsoft.com/office/drawing/2014/main" id="{74ACEC59-79BA-9FBA-FD65-6EB91C9307C6}"/>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55CEA4CF-E9F7-7C15-7DF9-4D5D06CDCE43}"/>
              </a:ext>
            </a:extLst>
          </p:cNvPr>
          <p:cNvSpPr>
            <a:spLocks noGrp="1"/>
          </p:cNvSpPr>
          <p:nvPr>
            <p:ph type="body" sz="quarter" idx="25"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5" name="Picture 4" descr="A logo with text on it&#10;&#10;Description automatically generated">
            <a:extLst>
              <a:ext uri="{FF2B5EF4-FFF2-40B4-BE49-F238E27FC236}">
                <a16:creationId xmlns:a16="http://schemas.microsoft.com/office/drawing/2014/main" id="{28B39519-C690-6AB0-D533-7A0460E98E70}"/>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7483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Third">
    <p:bg>
      <p:bgPr>
        <a:solidFill>
          <a:schemeClr val="accent1"/>
        </a:solidFill>
        <a:effectLst/>
      </p:bgPr>
    </p:bg>
    <p:spTree>
      <p:nvGrpSpPr>
        <p:cNvPr id="1" name=""/>
        <p:cNvGrpSpPr/>
        <p:nvPr/>
      </p:nvGrpSpPr>
      <p:grpSpPr>
        <a:xfrm>
          <a:off x="0" y="0"/>
          <a:ext cx="0" cy="0"/>
          <a:chOff x="0" y="0"/>
          <a:chExt cx="0" cy="0"/>
        </a:xfrm>
      </p:grpSpPr>
      <p:sp>
        <p:nvSpPr>
          <p:cNvPr id="2" name="Table Placeholder 9">
            <a:extLst>
              <a:ext uri="{FF2B5EF4-FFF2-40B4-BE49-F238E27FC236}">
                <a16:creationId xmlns:a16="http://schemas.microsoft.com/office/drawing/2014/main" id="{7AE96352-17E4-634E-11EA-8CBFDF18AA3C}"/>
              </a:ext>
            </a:extLst>
          </p:cNvPr>
          <p:cNvSpPr>
            <a:spLocks noGrp="1"/>
          </p:cNvSpPr>
          <p:nvPr>
            <p:ph type="tbl" sz="quarter" idx="13" hasCustomPrompt="1"/>
          </p:nvPr>
        </p:nvSpPr>
        <p:spPr>
          <a:xfrm>
            <a:off x="7695747" y="1642391"/>
            <a:ext cx="3979532" cy="3980195"/>
          </a:xfrm>
          <a:prstGeom prst="rect">
            <a:avLst/>
          </a:prstGeom>
        </p:spPr>
        <p:txBody>
          <a:bodyPr bIns="914400" anchor="ctr" anchorCtr="1"/>
          <a:lstStyle>
            <a:lvl1pPr>
              <a:defRPr sz="2000" b="0" i="0">
                <a:solidFill>
                  <a:schemeClr val="bg1"/>
                </a:solidFill>
              </a:defRPr>
            </a:lvl1pPr>
          </a:lstStyle>
          <a:p>
            <a:r>
              <a:rPr lang="en-US"/>
              <a:t>Click here to insert table</a:t>
            </a:r>
          </a:p>
        </p:txBody>
      </p:sp>
      <p:sp>
        <p:nvSpPr>
          <p:cNvPr id="6" name="Footer Placeholder 5">
            <a:extLst>
              <a:ext uri="{FF2B5EF4-FFF2-40B4-BE49-F238E27FC236}">
                <a16:creationId xmlns:a16="http://schemas.microsoft.com/office/drawing/2014/main" id="{508876C2-8C32-DEC0-152D-0E398AABAB38}"/>
              </a:ext>
            </a:extLst>
          </p:cNvPr>
          <p:cNvSpPr>
            <a:spLocks noGrp="1"/>
          </p:cNvSpPr>
          <p:nvPr>
            <p:ph type="ftr" sz="quarter" idx="20"/>
          </p:nvPr>
        </p:nvSpPr>
        <p:spPr/>
        <p:txBody>
          <a:bodyPr/>
          <a:lstStyle>
            <a:lvl1pPr>
              <a:defRPr>
                <a:solidFill>
                  <a:schemeClr val="bg1"/>
                </a:solidFill>
              </a:defRPr>
            </a:lvl1pPr>
          </a:lstStyle>
          <a:p>
            <a:r>
              <a:rPr lang="en-US"/>
              <a:t>© 2025. All rights reserved. Do not distribute.</a:t>
            </a:r>
          </a:p>
        </p:txBody>
      </p:sp>
      <p:sp>
        <p:nvSpPr>
          <p:cNvPr id="7" name="Slide Number Placeholder 6">
            <a:extLst>
              <a:ext uri="{FF2B5EF4-FFF2-40B4-BE49-F238E27FC236}">
                <a16:creationId xmlns:a16="http://schemas.microsoft.com/office/drawing/2014/main" id="{57189EFD-E9EC-8B42-BCA0-7E775E251782}"/>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8" name="Text Placeholder 9">
            <a:extLst>
              <a:ext uri="{FF2B5EF4-FFF2-40B4-BE49-F238E27FC236}">
                <a16:creationId xmlns:a16="http://schemas.microsoft.com/office/drawing/2014/main" id="{FB346F1C-018F-E6B6-A071-A9D568A105C1}"/>
              </a:ext>
            </a:extLst>
          </p:cNvPr>
          <p:cNvSpPr>
            <a:spLocks noGrp="1"/>
          </p:cNvSpPr>
          <p:nvPr>
            <p:ph type="body" sz="quarter" idx="24"/>
          </p:nvPr>
        </p:nvSpPr>
        <p:spPr>
          <a:xfrm>
            <a:off x="496887" y="1642392"/>
            <a:ext cx="6702425" cy="39234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itle 31">
            <a:extLst>
              <a:ext uri="{FF2B5EF4-FFF2-40B4-BE49-F238E27FC236}">
                <a16:creationId xmlns:a16="http://schemas.microsoft.com/office/drawing/2014/main" id="{AE171104-44BD-3B69-8E5C-07A6B525F3F4}"/>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40080EC8-AF3A-D46B-5ECF-0E1141EEBDE4}"/>
              </a:ext>
            </a:extLst>
          </p:cNvPr>
          <p:cNvSpPr>
            <a:spLocks noGrp="1"/>
          </p:cNvSpPr>
          <p:nvPr>
            <p:ph type="body" sz="quarter" idx="25"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5" name="Picture 4" descr="A logo with text on it&#10;&#10;Description automatically generated">
            <a:extLst>
              <a:ext uri="{FF2B5EF4-FFF2-40B4-BE49-F238E27FC236}">
                <a16:creationId xmlns:a16="http://schemas.microsoft.com/office/drawing/2014/main" id="{9D59989F-C585-C313-60A9-A1A75473CB32}"/>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8923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s 1">
    <p:bg>
      <p:bgPr>
        <a:solidFill>
          <a:schemeClr val="accent1"/>
        </a:solidFill>
        <a:effectLst/>
      </p:bgPr>
    </p:bg>
    <p:spTree>
      <p:nvGrpSpPr>
        <p:cNvPr id="1" name=""/>
        <p:cNvGrpSpPr/>
        <p:nvPr/>
      </p:nvGrpSpPr>
      <p:grpSpPr>
        <a:xfrm>
          <a:off x="0" y="0"/>
          <a:ext cx="0" cy="0"/>
          <a:chOff x="0" y="0"/>
          <a:chExt cx="0" cy="0"/>
        </a:xfrm>
      </p:grpSpPr>
      <p:sp>
        <p:nvSpPr>
          <p:cNvPr id="3" name="Text Placeholder 117">
            <a:extLst>
              <a:ext uri="{FF2B5EF4-FFF2-40B4-BE49-F238E27FC236}">
                <a16:creationId xmlns:a16="http://schemas.microsoft.com/office/drawing/2014/main" id="{A95E49B5-97FE-9FE6-0C3E-4895675A10DC}"/>
              </a:ext>
            </a:extLst>
          </p:cNvPr>
          <p:cNvSpPr>
            <a:spLocks noGrp="1"/>
          </p:cNvSpPr>
          <p:nvPr>
            <p:ph type="body" sz="quarter" idx="116" hasCustomPrompt="1"/>
          </p:nvPr>
        </p:nvSpPr>
        <p:spPr>
          <a:xfrm>
            <a:off x="0" y="3257673"/>
            <a:ext cx="11694145" cy="1028458"/>
          </a:xfrm>
          <a:custGeom>
            <a:avLst/>
            <a:gdLst>
              <a:gd name="connsiteX0" fmla="*/ 0 w 11548263"/>
              <a:gd name="connsiteY0" fmla="*/ 0 h 1028458"/>
              <a:gd name="connsiteX1" fmla="*/ 1327759 w 11548263"/>
              <a:gd name="connsiteY1" fmla="*/ 0 h 1028458"/>
              <a:gd name="connsiteX2" fmla="*/ 4956395 w 11548263"/>
              <a:gd name="connsiteY2" fmla="*/ 0 h 1028458"/>
              <a:gd name="connsiteX3" fmla="*/ 6028464 w 11548263"/>
              <a:gd name="connsiteY3" fmla="*/ 0 h 1028458"/>
              <a:gd name="connsiteX4" fmla="*/ 6284154 w 11548263"/>
              <a:gd name="connsiteY4" fmla="*/ 0 h 1028458"/>
              <a:gd name="connsiteX5" fmla="*/ 10984859 w 11548263"/>
              <a:gd name="connsiteY5" fmla="*/ 0 h 1028458"/>
              <a:gd name="connsiteX6" fmla="*/ 11548263 w 11548263"/>
              <a:gd name="connsiteY6" fmla="*/ 514229 h 1028458"/>
              <a:gd name="connsiteX7" fmla="*/ 10984859 w 11548263"/>
              <a:gd name="connsiteY7" fmla="*/ 1028458 h 1028458"/>
              <a:gd name="connsiteX8" fmla="*/ 6284154 w 11548263"/>
              <a:gd name="connsiteY8" fmla="*/ 1028458 h 1028458"/>
              <a:gd name="connsiteX9" fmla="*/ 6028464 w 11548263"/>
              <a:gd name="connsiteY9" fmla="*/ 1028458 h 1028458"/>
              <a:gd name="connsiteX10" fmla="*/ 4956395 w 11548263"/>
              <a:gd name="connsiteY10" fmla="*/ 1028458 h 1028458"/>
              <a:gd name="connsiteX11" fmla="*/ 1327759 w 11548263"/>
              <a:gd name="connsiteY11" fmla="*/ 1028458 h 1028458"/>
              <a:gd name="connsiteX12" fmla="*/ 0 w 11548263"/>
              <a:gd name="connsiteY12" fmla="*/ 1028458 h 10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8263" h="1028458">
                <a:moveTo>
                  <a:pt x="0" y="0"/>
                </a:moveTo>
                <a:lnTo>
                  <a:pt x="1327759" y="0"/>
                </a:lnTo>
                <a:lnTo>
                  <a:pt x="4956395" y="0"/>
                </a:lnTo>
                <a:lnTo>
                  <a:pt x="6028464" y="0"/>
                </a:lnTo>
                <a:lnTo>
                  <a:pt x="6284154" y="0"/>
                </a:lnTo>
                <a:lnTo>
                  <a:pt x="10984859" y="0"/>
                </a:lnTo>
                <a:lnTo>
                  <a:pt x="11548263" y="514229"/>
                </a:lnTo>
                <a:lnTo>
                  <a:pt x="10984859" y="1028458"/>
                </a:lnTo>
                <a:lnTo>
                  <a:pt x="6284154" y="1028458"/>
                </a:lnTo>
                <a:lnTo>
                  <a:pt x="6028464" y="1028458"/>
                </a:lnTo>
                <a:lnTo>
                  <a:pt x="4956395" y="1028458"/>
                </a:lnTo>
                <a:lnTo>
                  <a:pt x="1327759" y="1028458"/>
                </a:lnTo>
                <a:lnTo>
                  <a:pt x="0" y="1028458"/>
                </a:lnTo>
                <a:close/>
              </a:path>
            </a:pathLst>
          </a:custGeom>
          <a:solidFill>
            <a:schemeClr val="accent3"/>
          </a:solidFill>
          <a:ln w="31750">
            <a:noFill/>
          </a:ln>
          <a:scene3d>
            <a:camera prst="orthographicFront"/>
            <a:lightRig rig="balanced" dir="t"/>
          </a:scene3d>
          <a:sp3d/>
        </p:spPr>
        <p:txBody>
          <a:bodyPr vert="horz" wrap="square" lIns="0" tIns="0" rIns="0" bIns="0" rtlCol="0" anchor="ctr" anchorCtr="1">
            <a:noAutofit/>
          </a:bodyPr>
          <a:lstStyle>
            <a:lvl1pPr>
              <a:defRPr lang="en-US" sz="100" b="0" i="0" dirty="0">
                <a:solidFill>
                  <a:schemeClr val="bg1">
                    <a:alpha val="0"/>
                  </a:schemeClr>
                </a:solidFill>
              </a:defRPr>
            </a:lvl1pPr>
          </a:lstStyle>
          <a:p>
            <a:pPr lvl="0"/>
            <a:r>
              <a:rPr lang="en-US" err="1"/>
              <a:t>asdfadsasdfasdfasdfasdf</a:t>
            </a:r>
            <a:endParaRPr lang="en-US"/>
          </a:p>
        </p:txBody>
      </p:sp>
      <p:sp>
        <p:nvSpPr>
          <p:cNvPr id="14" name="Text Placeholder 42">
            <a:extLst>
              <a:ext uri="{FF2B5EF4-FFF2-40B4-BE49-F238E27FC236}">
                <a16:creationId xmlns:a16="http://schemas.microsoft.com/office/drawing/2014/main" id="{EB601D91-1F8C-3B23-0870-47CBD93B5210}"/>
              </a:ext>
            </a:extLst>
          </p:cNvPr>
          <p:cNvSpPr>
            <a:spLocks noGrp="1" noChangeAspect="1"/>
          </p:cNvSpPr>
          <p:nvPr>
            <p:ph type="body" sz="quarter" idx="120" hasCustomPrompt="1"/>
          </p:nvPr>
        </p:nvSpPr>
        <p:spPr>
          <a:xfrm>
            <a:off x="5665527" y="3403053"/>
            <a:ext cx="737702" cy="737700"/>
          </a:xfrm>
          <a:prstGeom prst="ellipse">
            <a:avLst/>
          </a:prstGeom>
          <a:solidFill>
            <a:schemeClr val="accent2"/>
          </a:solidFill>
          <a:ln w="31750">
            <a:noFill/>
          </a:ln>
        </p:spPr>
        <p:txBody>
          <a:bodyPr vert="horz" lIns="0" tIns="36576" rIns="0" bIns="0" rtlCol="0" anchor="ctr" anchorCtr="1">
            <a:noAutofit/>
          </a:bodyPr>
          <a:lstStyle>
            <a:lvl1pPr>
              <a:defRPr lang="en-US" sz="1400" b="0" i="0" dirty="0">
                <a:solidFill>
                  <a:schemeClr val="accent1"/>
                </a:solidFill>
              </a:defRPr>
            </a:lvl1pPr>
          </a:lstStyle>
          <a:p>
            <a:pPr lvl="0" algn="ctr">
              <a:lnSpc>
                <a:spcPct val="90000"/>
              </a:lnSpc>
            </a:pPr>
            <a:r>
              <a:rPr lang="en-US"/>
              <a:t>XXX</a:t>
            </a:r>
          </a:p>
        </p:txBody>
      </p:sp>
      <p:sp>
        <p:nvSpPr>
          <p:cNvPr id="6" name="Text Placeholder 42">
            <a:extLst>
              <a:ext uri="{FF2B5EF4-FFF2-40B4-BE49-F238E27FC236}">
                <a16:creationId xmlns:a16="http://schemas.microsoft.com/office/drawing/2014/main" id="{EB2F3287-D104-BCCB-99DF-2BD36C5BFAD8}"/>
              </a:ext>
            </a:extLst>
          </p:cNvPr>
          <p:cNvSpPr>
            <a:spLocks noGrp="1" noChangeAspect="1"/>
          </p:cNvSpPr>
          <p:nvPr>
            <p:ph type="body" sz="quarter" idx="31" hasCustomPrompt="1"/>
          </p:nvPr>
        </p:nvSpPr>
        <p:spPr>
          <a:xfrm>
            <a:off x="407651" y="3403053"/>
            <a:ext cx="737702" cy="737700"/>
          </a:xfrm>
          <a:prstGeom prst="ellipse">
            <a:avLst/>
          </a:prstGeom>
          <a:solidFill>
            <a:schemeClr val="accent2"/>
          </a:solidFill>
          <a:ln w="31750">
            <a:noFill/>
          </a:ln>
        </p:spPr>
        <p:txBody>
          <a:bodyPr lIns="0" tIns="36576" rIns="0" bIns="0" anchor="ctr" anchorCtr="1"/>
          <a:lstStyle>
            <a:lvl1pPr algn="ctr">
              <a:lnSpc>
                <a:spcPct val="90000"/>
              </a:lnSpc>
              <a:defRPr sz="1400" b="0" i="0">
                <a:solidFill>
                  <a:schemeClr val="accent1"/>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1" name="Text Placeholder 42">
            <a:extLst>
              <a:ext uri="{FF2B5EF4-FFF2-40B4-BE49-F238E27FC236}">
                <a16:creationId xmlns:a16="http://schemas.microsoft.com/office/drawing/2014/main" id="{10FAF070-6D7B-3A77-BBC5-4BA543CD50E0}"/>
              </a:ext>
            </a:extLst>
          </p:cNvPr>
          <p:cNvSpPr>
            <a:spLocks noGrp="1" noChangeAspect="1"/>
          </p:cNvSpPr>
          <p:nvPr>
            <p:ph type="body" sz="quarter" idx="117" hasCustomPrompt="1"/>
          </p:nvPr>
        </p:nvSpPr>
        <p:spPr>
          <a:xfrm>
            <a:off x="1722120" y="3403053"/>
            <a:ext cx="737702" cy="737700"/>
          </a:xfrm>
          <a:prstGeom prst="ellipse">
            <a:avLst/>
          </a:prstGeom>
          <a:solidFill>
            <a:schemeClr val="accent2"/>
          </a:solidFill>
          <a:ln w="31750">
            <a:noFill/>
          </a:ln>
        </p:spPr>
        <p:txBody>
          <a:bodyPr vert="horz" lIns="0" tIns="36576" rIns="0" bIns="0" rtlCol="0" anchor="ctr" anchorCtr="1">
            <a:noAutofit/>
          </a:bodyPr>
          <a:lstStyle>
            <a:lvl1pPr>
              <a:defRPr lang="en-US" sz="1400" b="0" i="0" dirty="0">
                <a:solidFill>
                  <a:schemeClr val="accent1"/>
                </a:solidFill>
              </a:defRPr>
            </a:lvl1pPr>
          </a:lstStyle>
          <a:p>
            <a:pPr lvl="0" algn="ctr">
              <a:lnSpc>
                <a:spcPct val="90000"/>
              </a:lnSpc>
            </a:pPr>
            <a:r>
              <a:rPr lang="en-US"/>
              <a:t>XXX</a:t>
            </a:r>
          </a:p>
        </p:txBody>
      </p:sp>
      <p:sp>
        <p:nvSpPr>
          <p:cNvPr id="12" name="Text Placeholder 42">
            <a:extLst>
              <a:ext uri="{FF2B5EF4-FFF2-40B4-BE49-F238E27FC236}">
                <a16:creationId xmlns:a16="http://schemas.microsoft.com/office/drawing/2014/main" id="{8614A795-0D8C-A908-5A9D-5746EA985831}"/>
              </a:ext>
            </a:extLst>
          </p:cNvPr>
          <p:cNvSpPr>
            <a:spLocks noGrp="1" noChangeAspect="1"/>
          </p:cNvSpPr>
          <p:nvPr>
            <p:ph type="body" sz="quarter" idx="118" hasCustomPrompt="1"/>
          </p:nvPr>
        </p:nvSpPr>
        <p:spPr>
          <a:xfrm>
            <a:off x="3036589" y="3403053"/>
            <a:ext cx="737702" cy="737700"/>
          </a:xfrm>
          <a:prstGeom prst="ellipse">
            <a:avLst/>
          </a:prstGeom>
          <a:solidFill>
            <a:schemeClr val="accent2"/>
          </a:solidFill>
          <a:ln w="31750">
            <a:noFill/>
          </a:ln>
        </p:spPr>
        <p:txBody>
          <a:bodyPr vert="horz" lIns="0" tIns="36576" rIns="0" bIns="0" rtlCol="0" anchor="ctr" anchorCtr="1">
            <a:noAutofit/>
          </a:bodyPr>
          <a:lstStyle>
            <a:lvl1pPr>
              <a:defRPr lang="en-US" sz="1400" b="0" i="0" dirty="0">
                <a:solidFill>
                  <a:schemeClr val="accent1"/>
                </a:solidFill>
              </a:defRPr>
            </a:lvl1pPr>
          </a:lstStyle>
          <a:p>
            <a:pPr lvl="0" algn="ctr">
              <a:lnSpc>
                <a:spcPct val="90000"/>
              </a:lnSpc>
            </a:pPr>
            <a:r>
              <a:rPr lang="en-US"/>
              <a:t>XXX</a:t>
            </a:r>
          </a:p>
        </p:txBody>
      </p:sp>
      <p:sp>
        <p:nvSpPr>
          <p:cNvPr id="13" name="Text Placeholder 42">
            <a:extLst>
              <a:ext uri="{FF2B5EF4-FFF2-40B4-BE49-F238E27FC236}">
                <a16:creationId xmlns:a16="http://schemas.microsoft.com/office/drawing/2014/main" id="{6EA3C71B-5581-A2CA-9FCB-943138FB13D7}"/>
              </a:ext>
            </a:extLst>
          </p:cNvPr>
          <p:cNvSpPr>
            <a:spLocks noGrp="1" noChangeAspect="1"/>
          </p:cNvSpPr>
          <p:nvPr>
            <p:ph type="body" sz="quarter" idx="119" hasCustomPrompt="1"/>
          </p:nvPr>
        </p:nvSpPr>
        <p:spPr>
          <a:xfrm>
            <a:off x="4351058" y="3403053"/>
            <a:ext cx="737702" cy="737700"/>
          </a:xfrm>
          <a:prstGeom prst="ellipse">
            <a:avLst/>
          </a:prstGeom>
          <a:solidFill>
            <a:schemeClr val="accent2"/>
          </a:solidFill>
          <a:ln w="31750">
            <a:noFill/>
          </a:ln>
        </p:spPr>
        <p:txBody>
          <a:bodyPr vert="horz" lIns="0" tIns="36576" rIns="0" bIns="0" rtlCol="0" anchor="ctr" anchorCtr="1">
            <a:noAutofit/>
          </a:bodyPr>
          <a:lstStyle>
            <a:lvl1pPr>
              <a:defRPr lang="en-US" sz="1400" b="0" i="0" dirty="0">
                <a:solidFill>
                  <a:schemeClr val="accent1"/>
                </a:solidFill>
              </a:defRPr>
            </a:lvl1pPr>
          </a:lstStyle>
          <a:p>
            <a:pPr lvl="0" algn="ctr">
              <a:lnSpc>
                <a:spcPct val="90000"/>
              </a:lnSpc>
            </a:pPr>
            <a:r>
              <a:rPr lang="en-US"/>
              <a:t>XXX</a:t>
            </a:r>
          </a:p>
        </p:txBody>
      </p:sp>
      <p:sp>
        <p:nvSpPr>
          <p:cNvPr id="15" name="Text Placeholder 42">
            <a:extLst>
              <a:ext uri="{FF2B5EF4-FFF2-40B4-BE49-F238E27FC236}">
                <a16:creationId xmlns:a16="http://schemas.microsoft.com/office/drawing/2014/main" id="{74D83A5E-5596-FD95-84B0-36DD64408E90}"/>
              </a:ext>
            </a:extLst>
          </p:cNvPr>
          <p:cNvSpPr>
            <a:spLocks noGrp="1" noChangeAspect="1"/>
          </p:cNvSpPr>
          <p:nvPr>
            <p:ph type="body" sz="quarter" idx="121" hasCustomPrompt="1"/>
          </p:nvPr>
        </p:nvSpPr>
        <p:spPr>
          <a:xfrm>
            <a:off x="6979996" y="3403053"/>
            <a:ext cx="737702" cy="737700"/>
          </a:xfrm>
          <a:prstGeom prst="ellipse">
            <a:avLst/>
          </a:prstGeom>
          <a:solidFill>
            <a:schemeClr val="accent2"/>
          </a:solidFill>
          <a:ln w="31750">
            <a:noFill/>
          </a:ln>
        </p:spPr>
        <p:txBody>
          <a:bodyPr vert="horz" lIns="0" tIns="36576" rIns="0" bIns="0" rtlCol="0" anchor="ctr" anchorCtr="1">
            <a:noAutofit/>
          </a:bodyPr>
          <a:lstStyle>
            <a:lvl1pPr>
              <a:defRPr lang="en-US" sz="1400" b="0" i="0" dirty="0">
                <a:solidFill>
                  <a:schemeClr val="accent1"/>
                </a:solidFill>
              </a:defRPr>
            </a:lvl1pPr>
          </a:lstStyle>
          <a:p>
            <a:pPr lvl="0" algn="ctr">
              <a:lnSpc>
                <a:spcPct val="90000"/>
              </a:lnSpc>
            </a:pPr>
            <a:r>
              <a:rPr lang="en-US"/>
              <a:t>XXX</a:t>
            </a:r>
          </a:p>
        </p:txBody>
      </p:sp>
      <p:sp>
        <p:nvSpPr>
          <p:cNvPr id="16" name="Text Placeholder 42">
            <a:extLst>
              <a:ext uri="{FF2B5EF4-FFF2-40B4-BE49-F238E27FC236}">
                <a16:creationId xmlns:a16="http://schemas.microsoft.com/office/drawing/2014/main" id="{280EEDC2-5653-3CC3-B470-F567CDA33B9C}"/>
              </a:ext>
            </a:extLst>
          </p:cNvPr>
          <p:cNvSpPr>
            <a:spLocks noGrp="1" noChangeAspect="1"/>
          </p:cNvSpPr>
          <p:nvPr>
            <p:ph type="body" sz="quarter" idx="122" hasCustomPrompt="1"/>
          </p:nvPr>
        </p:nvSpPr>
        <p:spPr>
          <a:xfrm>
            <a:off x="8294465" y="3403053"/>
            <a:ext cx="737702" cy="737700"/>
          </a:xfrm>
          <a:prstGeom prst="ellipse">
            <a:avLst/>
          </a:prstGeom>
          <a:solidFill>
            <a:schemeClr val="accent2"/>
          </a:solidFill>
          <a:ln w="31750">
            <a:noFill/>
          </a:ln>
        </p:spPr>
        <p:txBody>
          <a:bodyPr vert="horz" lIns="0" tIns="36576" rIns="0" bIns="0" rtlCol="0" anchor="ctr" anchorCtr="1">
            <a:noAutofit/>
          </a:bodyPr>
          <a:lstStyle>
            <a:lvl1pPr>
              <a:defRPr lang="en-US" sz="1400" b="0" i="0" dirty="0">
                <a:solidFill>
                  <a:schemeClr val="accent1"/>
                </a:solidFill>
              </a:defRPr>
            </a:lvl1pPr>
          </a:lstStyle>
          <a:p>
            <a:pPr lvl="0" algn="ctr">
              <a:lnSpc>
                <a:spcPct val="90000"/>
              </a:lnSpc>
            </a:pPr>
            <a:r>
              <a:rPr lang="en-US"/>
              <a:t>XXX</a:t>
            </a:r>
          </a:p>
        </p:txBody>
      </p:sp>
      <p:sp>
        <p:nvSpPr>
          <p:cNvPr id="17" name="Text Placeholder 42">
            <a:extLst>
              <a:ext uri="{FF2B5EF4-FFF2-40B4-BE49-F238E27FC236}">
                <a16:creationId xmlns:a16="http://schemas.microsoft.com/office/drawing/2014/main" id="{625E63CA-3E3D-8802-9D5E-5FAFC6D182B2}"/>
              </a:ext>
            </a:extLst>
          </p:cNvPr>
          <p:cNvSpPr>
            <a:spLocks noGrp="1" noChangeAspect="1"/>
          </p:cNvSpPr>
          <p:nvPr>
            <p:ph type="body" sz="quarter" idx="123" hasCustomPrompt="1"/>
          </p:nvPr>
        </p:nvSpPr>
        <p:spPr>
          <a:xfrm>
            <a:off x="9608934" y="3403053"/>
            <a:ext cx="737702" cy="737700"/>
          </a:xfrm>
          <a:prstGeom prst="ellipse">
            <a:avLst/>
          </a:prstGeom>
          <a:solidFill>
            <a:schemeClr val="accent2"/>
          </a:solidFill>
          <a:ln w="31750">
            <a:noFill/>
          </a:ln>
        </p:spPr>
        <p:txBody>
          <a:bodyPr vert="horz" lIns="0" tIns="36576" rIns="0" bIns="0" rtlCol="0" anchor="ctr" anchorCtr="1">
            <a:noAutofit/>
          </a:bodyPr>
          <a:lstStyle>
            <a:lvl1pPr>
              <a:defRPr lang="en-US" sz="1400" b="0" i="0" dirty="0">
                <a:solidFill>
                  <a:schemeClr val="accent1"/>
                </a:solidFill>
              </a:defRPr>
            </a:lvl1pPr>
          </a:lstStyle>
          <a:p>
            <a:pPr lvl="0" algn="ctr">
              <a:lnSpc>
                <a:spcPct val="90000"/>
              </a:lnSpc>
            </a:pPr>
            <a:r>
              <a:rPr lang="en-US"/>
              <a:t>XXX</a:t>
            </a:r>
          </a:p>
        </p:txBody>
      </p:sp>
      <p:sp>
        <p:nvSpPr>
          <p:cNvPr id="18" name="Text Placeholder 29">
            <a:extLst>
              <a:ext uri="{FF2B5EF4-FFF2-40B4-BE49-F238E27FC236}">
                <a16:creationId xmlns:a16="http://schemas.microsoft.com/office/drawing/2014/main" id="{E2158AF8-9F0E-E56C-F38F-2B28C84CF96C}"/>
              </a:ext>
            </a:extLst>
          </p:cNvPr>
          <p:cNvSpPr>
            <a:spLocks noGrp="1"/>
          </p:cNvSpPr>
          <p:nvPr>
            <p:ph type="body" sz="quarter" idx="140" hasCustomPrompt="1"/>
          </p:nvPr>
        </p:nvSpPr>
        <p:spPr>
          <a:xfrm>
            <a:off x="10132914" y="4606654"/>
            <a:ext cx="1561231" cy="1028458"/>
          </a:xfrm>
          <a:prstGeom prst="rect">
            <a:avLst/>
          </a:prstGeom>
        </p:spPr>
        <p:txBody>
          <a:bodyPr anchor="t" anchorCtr="0"/>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19" name="Text Placeholder 29">
            <a:extLst>
              <a:ext uri="{FF2B5EF4-FFF2-40B4-BE49-F238E27FC236}">
                <a16:creationId xmlns:a16="http://schemas.microsoft.com/office/drawing/2014/main" id="{6B8C89C7-A367-2BBA-C029-03620B09DA0F}"/>
              </a:ext>
            </a:extLst>
          </p:cNvPr>
          <p:cNvSpPr>
            <a:spLocks noGrp="1"/>
          </p:cNvSpPr>
          <p:nvPr>
            <p:ph type="body" sz="quarter" idx="141" hasCustomPrompt="1"/>
          </p:nvPr>
        </p:nvSpPr>
        <p:spPr>
          <a:xfrm>
            <a:off x="7501497" y="4606653"/>
            <a:ext cx="2229042" cy="1354653"/>
          </a:xfrm>
          <a:prstGeom prst="rect">
            <a:avLst/>
          </a:prstGeom>
        </p:spPr>
        <p:txBody>
          <a:bodyPr anchor="t" anchorCtr="0"/>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0" name="Text Placeholder 29">
            <a:extLst>
              <a:ext uri="{FF2B5EF4-FFF2-40B4-BE49-F238E27FC236}">
                <a16:creationId xmlns:a16="http://schemas.microsoft.com/office/drawing/2014/main" id="{BD9CA1A5-35F5-E1DE-E507-E5AC71801391}"/>
              </a:ext>
            </a:extLst>
          </p:cNvPr>
          <p:cNvSpPr>
            <a:spLocks noGrp="1"/>
          </p:cNvSpPr>
          <p:nvPr>
            <p:ph type="body" sz="quarter" idx="142" hasCustomPrompt="1"/>
          </p:nvPr>
        </p:nvSpPr>
        <p:spPr>
          <a:xfrm>
            <a:off x="4870077" y="4606653"/>
            <a:ext cx="2229042" cy="1354653"/>
          </a:xfrm>
          <a:prstGeom prst="rect">
            <a:avLst/>
          </a:prstGeom>
        </p:spPr>
        <p:txBody>
          <a:bodyPr anchor="t" anchorCtr="0"/>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1" name="Text Placeholder 29">
            <a:extLst>
              <a:ext uri="{FF2B5EF4-FFF2-40B4-BE49-F238E27FC236}">
                <a16:creationId xmlns:a16="http://schemas.microsoft.com/office/drawing/2014/main" id="{79200820-33BA-578E-462A-B64725E0453D}"/>
              </a:ext>
            </a:extLst>
          </p:cNvPr>
          <p:cNvSpPr>
            <a:spLocks noGrp="1"/>
          </p:cNvSpPr>
          <p:nvPr>
            <p:ph type="body" sz="quarter" idx="143" hasCustomPrompt="1"/>
          </p:nvPr>
        </p:nvSpPr>
        <p:spPr>
          <a:xfrm>
            <a:off x="2238657" y="4606653"/>
            <a:ext cx="2229042" cy="1354653"/>
          </a:xfrm>
          <a:prstGeom prst="rect">
            <a:avLst/>
          </a:prstGeom>
        </p:spPr>
        <p:txBody>
          <a:bodyPr anchor="t" anchorCtr="0"/>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2" name="Text Placeholder 29">
            <a:extLst>
              <a:ext uri="{FF2B5EF4-FFF2-40B4-BE49-F238E27FC236}">
                <a16:creationId xmlns:a16="http://schemas.microsoft.com/office/drawing/2014/main" id="{59FF7328-43F9-BE7A-94F8-2ED1E167A41A}"/>
              </a:ext>
            </a:extLst>
          </p:cNvPr>
          <p:cNvSpPr>
            <a:spLocks noGrp="1"/>
          </p:cNvSpPr>
          <p:nvPr>
            <p:ph type="body" sz="quarter" idx="146" hasCustomPrompt="1"/>
          </p:nvPr>
        </p:nvSpPr>
        <p:spPr>
          <a:xfrm>
            <a:off x="8817207" y="1559769"/>
            <a:ext cx="2225930" cy="1417320"/>
          </a:xfrm>
          <a:prstGeom prst="rect">
            <a:avLst/>
          </a:prstGeom>
        </p:spPr>
        <p:txBody>
          <a:bodyPr/>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3" name="Text Placeholder 29">
            <a:extLst>
              <a:ext uri="{FF2B5EF4-FFF2-40B4-BE49-F238E27FC236}">
                <a16:creationId xmlns:a16="http://schemas.microsoft.com/office/drawing/2014/main" id="{C3550945-A881-774A-F83D-4737268D4B38}"/>
              </a:ext>
            </a:extLst>
          </p:cNvPr>
          <p:cNvSpPr>
            <a:spLocks noGrp="1"/>
          </p:cNvSpPr>
          <p:nvPr>
            <p:ph type="body" sz="quarter" idx="147" hasCustomPrompt="1"/>
          </p:nvPr>
        </p:nvSpPr>
        <p:spPr>
          <a:xfrm>
            <a:off x="6185787" y="1559769"/>
            <a:ext cx="2225930" cy="1417320"/>
          </a:xfrm>
          <a:prstGeom prst="rect">
            <a:avLst/>
          </a:prstGeom>
        </p:spPr>
        <p:txBody>
          <a:bodyPr/>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4" name="Text Placeholder 29">
            <a:extLst>
              <a:ext uri="{FF2B5EF4-FFF2-40B4-BE49-F238E27FC236}">
                <a16:creationId xmlns:a16="http://schemas.microsoft.com/office/drawing/2014/main" id="{935BD6BB-A807-C077-B4C0-FBA480843D86}"/>
              </a:ext>
            </a:extLst>
          </p:cNvPr>
          <p:cNvSpPr>
            <a:spLocks noGrp="1"/>
          </p:cNvSpPr>
          <p:nvPr>
            <p:ph type="body" sz="quarter" idx="148" hasCustomPrompt="1"/>
          </p:nvPr>
        </p:nvSpPr>
        <p:spPr>
          <a:xfrm>
            <a:off x="3554367" y="1559769"/>
            <a:ext cx="2225930" cy="1417320"/>
          </a:xfrm>
          <a:prstGeom prst="rect">
            <a:avLst/>
          </a:prstGeom>
        </p:spPr>
        <p:txBody>
          <a:bodyPr/>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5" name="Text Placeholder 29">
            <a:extLst>
              <a:ext uri="{FF2B5EF4-FFF2-40B4-BE49-F238E27FC236}">
                <a16:creationId xmlns:a16="http://schemas.microsoft.com/office/drawing/2014/main" id="{5EE8E1FE-3EF2-B562-5F85-D53A927CD342}"/>
              </a:ext>
            </a:extLst>
          </p:cNvPr>
          <p:cNvSpPr>
            <a:spLocks noGrp="1"/>
          </p:cNvSpPr>
          <p:nvPr>
            <p:ph type="body" sz="quarter" idx="149" hasCustomPrompt="1"/>
          </p:nvPr>
        </p:nvSpPr>
        <p:spPr>
          <a:xfrm>
            <a:off x="922947" y="1559769"/>
            <a:ext cx="2225930" cy="1417320"/>
          </a:xfrm>
          <a:prstGeom prst="rect">
            <a:avLst/>
          </a:prstGeom>
        </p:spPr>
        <p:txBody>
          <a:bodyPr/>
          <a:lstStyle>
            <a:lvl1pPr algn="l">
              <a:lnSpc>
                <a:spcPct val="100000"/>
              </a:lnSpc>
              <a:spcBef>
                <a:spcPts val="0"/>
              </a:spcBef>
              <a:defRPr sz="1400" b="0" i="0">
                <a:solidFill>
                  <a:schemeClr val="bg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6" name="Text Placeholder 18">
            <a:extLst>
              <a:ext uri="{FF2B5EF4-FFF2-40B4-BE49-F238E27FC236}">
                <a16:creationId xmlns:a16="http://schemas.microsoft.com/office/drawing/2014/main" id="{E32F3A54-8787-DA1F-7911-173E1CC521CC}"/>
              </a:ext>
            </a:extLst>
          </p:cNvPr>
          <p:cNvSpPr>
            <a:spLocks noGrp="1"/>
          </p:cNvSpPr>
          <p:nvPr>
            <p:ph type="body" sz="quarter" idx="151" hasCustomPrompt="1"/>
          </p:nvPr>
        </p:nvSpPr>
        <p:spPr>
          <a:xfrm>
            <a:off x="770152" y="1564738"/>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27" name="Text Placeholder 19">
            <a:extLst>
              <a:ext uri="{FF2B5EF4-FFF2-40B4-BE49-F238E27FC236}">
                <a16:creationId xmlns:a16="http://schemas.microsoft.com/office/drawing/2014/main" id="{ABAA0B3D-3061-5511-D9EA-CFE0EEE18719}"/>
              </a:ext>
            </a:extLst>
          </p:cNvPr>
          <p:cNvSpPr>
            <a:spLocks noGrp="1"/>
          </p:cNvSpPr>
          <p:nvPr>
            <p:ph type="body" sz="quarter" idx="152" hasCustomPrompt="1"/>
          </p:nvPr>
        </p:nvSpPr>
        <p:spPr>
          <a:xfrm>
            <a:off x="3401282" y="1564738"/>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28" name="Text Placeholder 20">
            <a:extLst>
              <a:ext uri="{FF2B5EF4-FFF2-40B4-BE49-F238E27FC236}">
                <a16:creationId xmlns:a16="http://schemas.microsoft.com/office/drawing/2014/main" id="{FAEA229E-0FF5-D262-F69B-02EDB9C5B506}"/>
              </a:ext>
            </a:extLst>
          </p:cNvPr>
          <p:cNvSpPr>
            <a:spLocks noGrp="1"/>
          </p:cNvSpPr>
          <p:nvPr>
            <p:ph type="body" sz="quarter" idx="153" hasCustomPrompt="1"/>
          </p:nvPr>
        </p:nvSpPr>
        <p:spPr>
          <a:xfrm>
            <a:off x="6032412" y="1564738"/>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29" name="Text Placeholder 21">
            <a:extLst>
              <a:ext uri="{FF2B5EF4-FFF2-40B4-BE49-F238E27FC236}">
                <a16:creationId xmlns:a16="http://schemas.microsoft.com/office/drawing/2014/main" id="{A785CC87-7400-C745-46EC-54F3CDB785CE}"/>
              </a:ext>
            </a:extLst>
          </p:cNvPr>
          <p:cNvSpPr>
            <a:spLocks noGrp="1"/>
          </p:cNvSpPr>
          <p:nvPr>
            <p:ph type="body" sz="quarter" idx="154" hasCustomPrompt="1"/>
          </p:nvPr>
        </p:nvSpPr>
        <p:spPr>
          <a:xfrm>
            <a:off x="8663542" y="1564738"/>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30" name="Text Placeholder 30">
            <a:extLst>
              <a:ext uri="{FF2B5EF4-FFF2-40B4-BE49-F238E27FC236}">
                <a16:creationId xmlns:a16="http://schemas.microsoft.com/office/drawing/2014/main" id="{B0107F40-D02A-B3AA-DB87-C202552E5DB8}"/>
              </a:ext>
            </a:extLst>
          </p:cNvPr>
          <p:cNvSpPr>
            <a:spLocks noGrp="1"/>
          </p:cNvSpPr>
          <p:nvPr>
            <p:ph type="body" sz="quarter" idx="155" hasCustomPrompt="1"/>
          </p:nvPr>
        </p:nvSpPr>
        <p:spPr>
          <a:xfrm>
            <a:off x="2080081" y="3949626"/>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31" name="Text Placeholder 31">
            <a:extLst>
              <a:ext uri="{FF2B5EF4-FFF2-40B4-BE49-F238E27FC236}">
                <a16:creationId xmlns:a16="http://schemas.microsoft.com/office/drawing/2014/main" id="{690609FD-2E66-CD16-7143-0026AC8AD845}"/>
              </a:ext>
            </a:extLst>
          </p:cNvPr>
          <p:cNvSpPr>
            <a:spLocks noGrp="1"/>
          </p:cNvSpPr>
          <p:nvPr>
            <p:ph type="body" sz="quarter" idx="156" hasCustomPrompt="1"/>
          </p:nvPr>
        </p:nvSpPr>
        <p:spPr>
          <a:xfrm>
            <a:off x="4711243" y="3949626"/>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32" name="Text Placeholder 32">
            <a:extLst>
              <a:ext uri="{FF2B5EF4-FFF2-40B4-BE49-F238E27FC236}">
                <a16:creationId xmlns:a16="http://schemas.microsoft.com/office/drawing/2014/main" id="{8E2E6354-9F15-B4A3-5F66-1F60CD3033F2}"/>
              </a:ext>
            </a:extLst>
          </p:cNvPr>
          <p:cNvSpPr>
            <a:spLocks noGrp="1"/>
          </p:cNvSpPr>
          <p:nvPr>
            <p:ph type="body" sz="quarter" idx="157" hasCustomPrompt="1"/>
          </p:nvPr>
        </p:nvSpPr>
        <p:spPr>
          <a:xfrm>
            <a:off x="7342405" y="3949626"/>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33" name="Text Placeholder 33">
            <a:extLst>
              <a:ext uri="{FF2B5EF4-FFF2-40B4-BE49-F238E27FC236}">
                <a16:creationId xmlns:a16="http://schemas.microsoft.com/office/drawing/2014/main" id="{0BD26180-5F91-D202-A41D-4E2AEA60537C}"/>
              </a:ext>
            </a:extLst>
          </p:cNvPr>
          <p:cNvSpPr>
            <a:spLocks noGrp="1"/>
          </p:cNvSpPr>
          <p:nvPr>
            <p:ph type="body" sz="quarter" idx="158" hasCustomPrompt="1"/>
          </p:nvPr>
        </p:nvSpPr>
        <p:spPr>
          <a:xfrm>
            <a:off x="9973568" y="3949626"/>
            <a:ext cx="9144" cy="2011680"/>
          </a:xfrm>
          <a:custGeom>
            <a:avLst/>
            <a:gdLst>
              <a:gd name="connsiteX0" fmla="*/ 0 w 9144"/>
              <a:gd name="connsiteY0" fmla="*/ 0 h 2011680"/>
              <a:gd name="connsiteX1" fmla="*/ 9144 w 9144"/>
              <a:gd name="connsiteY1" fmla="*/ 0 h 2011680"/>
              <a:gd name="connsiteX2" fmla="*/ 9144 w 9144"/>
              <a:gd name="connsiteY2" fmla="*/ 2011680 h 2011680"/>
              <a:gd name="connsiteX3" fmla="*/ 0 w 9144"/>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9144" h="2011680">
                <a:moveTo>
                  <a:pt x="0" y="0"/>
                </a:moveTo>
                <a:lnTo>
                  <a:pt x="9144" y="0"/>
                </a:lnTo>
                <a:lnTo>
                  <a:pt x="9144" y="2011680"/>
                </a:lnTo>
                <a:lnTo>
                  <a:pt x="0" y="2011680"/>
                </a:lnTo>
                <a:close/>
              </a:path>
            </a:pathLst>
          </a:custGeom>
          <a:solidFill>
            <a:schemeClr val="bg1">
              <a:alpha val="50199"/>
            </a:schemeClr>
          </a:solidFill>
        </p:spPr>
        <p:txBody>
          <a:bodyPr wrap="square">
            <a:noAutofit/>
          </a:bodyPr>
          <a:lstStyle>
            <a:lvl1pPr algn="l">
              <a:spcBef>
                <a:spcPts val="0"/>
              </a:spcBef>
              <a:defRPr sz="100" b="0" i="0">
                <a:solidFill>
                  <a:schemeClr val="bg1"/>
                </a:solidFill>
              </a:defRPr>
            </a:lvl1pPr>
            <a:lvl2pPr marL="117475" indent="-111125" algn="l">
              <a:lnSpc>
                <a:spcPct val="90000"/>
              </a:lnSpc>
              <a:spcBef>
                <a:spcPts val="0"/>
              </a:spcBef>
              <a:buFont typeface="Arial" panose="020B0604020202020204" pitchFamily="34" charset="0"/>
              <a:buChar char="•"/>
              <a:tabLst/>
              <a:defRPr sz="1000"/>
            </a:lvl2pPr>
          </a:lstStyle>
          <a:p>
            <a:pPr lvl="0"/>
            <a:r>
              <a:rPr lang="en-US"/>
              <a:t>I</a:t>
            </a:r>
          </a:p>
        </p:txBody>
      </p:sp>
      <p:sp>
        <p:nvSpPr>
          <p:cNvPr id="7" name="Footer Placeholder 6">
            <a:extLst>
              <a:ext uri="{FF2B5EF4-FFF2-40B4-BE49-F238E27FC236}">
                <a16:creationId xmlns:a16="http://schemas.microsoft.com/office/drawing/2014/main" id="{BA470A40-FB58-2DD5-4FA8-0C06FDA52746}"/>
              </a:ext>
            </a:extLst>
          </p:cNvPr>
          <p:cNvSpPr>
            <a:spLocks noGrp="1"/>
          </p:cNvSpPr>
          <p:nvPr>
            <p:ph type="ftr" sz="quarter" idx="160"/>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17DDCE1B-ADD6-E958-0A80-5A95ED2578E4}"/>
              </a:ext>
            </a:extLst>
          </p:cNvPr>
          <p:cNvSpPr>
            <a:spLocks noGrp="1"/>
          </p:cNvSpPr>
          <p:nvPr>
            <p:ph type="sldNum" sz="quarter" idx="16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55" name="Title 54">
            <a:extLst>
              <a:ext uri="{FF2B5EF4-FFF2-40B4-BE49-F238E27FC236}">
                <a16:creationId xmlns:a16="http://schemas.microsoft.com/office/drawing/2014/main" id="{B28FC8DD-8D6D-56BD-AB2E-2145B9DA3EDC}"/>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951BC47F-3C60-5390-1410-3F5E89456BBE}"/>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5" name="Picture 4" descr="A logo with text on it&#10;&#10;Description automatically generated">
            <a:extLst>
              <a:ext uri="{FF2B5EF4-FFF2-40B4-BE49-F238E27FC236}">
                <a16:creationId xmlns:a16="http://schemas.microsoft.com/office/drawing/2014/main" id="{18C52C9E-6E3F-7CB6-84FD-5922AEADAE00}"/>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8093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 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21630" y="4562281"/>
            <a:ext cx="3548742" cy="626874"/>
          </a:xfrm>
          <a:prstGeom prst="rect">
            <a:avLst/>
          </a:prstGeom>
        </p:spPr>
        <p:txBody>
          <a:bodyPr vert="horz" wrap="square" lIns="0" tIns="0" rIns="0" bIns="0" rtlCol="0" anchor="b" anchorCtr="0">
            <a:noAutofit/>
          </a:bodyPr>
          <a:lstStyle>
            <a:lvl1pPr algn="ctr">
              <a:defRPr lang="en-US" sz="3200" spc="0" dirty="0">
                <a:solidFill>
                  <a:schemeClr val="bg1"/>
                </a:solidFill>
              </a:defRPr>
            </a:lvl1pPr>
          </a:lstStyle>
          <a:p>
            <a:pPr lvl="0"/>
            <a:r>
              <a:rPr lang="en-US"/>
              <a:t>Thank You!</a:t>
            </a:r>
          </a:p>
        </p:txBody>
      </p:sp>
      <p:sp>
        <p:nvSpPr>
          <p:cNvPr id="4" name="Subtitle 2">
            <a:extLst>
              <a:ext uri="{FF2B5EF4-FFF2-40B4-BE49-F238E27FC236}">
                <a16:creationId xmlns:a16="http://schemas.microsoft.com/office/drawing/2014/main" id="{0E1E43B4-DA05-EE5A-DB7C-C8266DA5341F}"/>
              </a:ext>
            </a:extLst>
          </p:cNvPr>
          <p:cNvSpPr>
            <a:spLocks noGrp="1"/>
          </p:cNvSpPr>
          <p:nvPr>
            <p:ph type="subTitle" idx="1" hasCustomPrompt="1"/>
          </p:nvPr>
        </p:nvSpPr>
        <p:spPr>
          <a:xfrm>
            <a:off x="3913414" y="5264173"/>
            <a:ext cx="4365172" cy="250886"/>
          </a:xfrm>
          <a:prstGeom prst="rect">
            <a:avLst/>
          </a:prstGeom>
        </p:spPr>
        <p:txBody>
          <a:bodyPr vert="horz" lIns="0" tIns="0" rIns="0" bIns="0" rtlCol="0">
            <a:noAutofit/>
          </a:bodyPr>
          <a:lstStyle>
            <a:lvl1pPr algn="ctr">
              <a:defRPr lang="en-US" sz="1400" b="0" i="0" cap="none" baseline="0" dirty="0">
                <a:solidFill>
                  <a:schemeClr val="bg1"/>
                </a:solidFill>
              </a:defRPr>
            </a:lvl1pPr>
          </a:lstStyle>
          <a:p>
            <a:pPr lvl="0"/>
            <a:r>
              <a:rPr lang="en-US"/>
              <a:t>Subtitle goes here if you need it</a:t>
            </a:r>
          </a:p>
        </p:txBody>
      </p:sp>
      <p:sp>
        <p:nvSpPr>
          <p:cNvPr id="10" name="Footer Placeholder 9">
            <a:extLst>
              <a:ext uri="{FF2B5EF4-FFF2-40B4-BE49-F238E27FC236}">
                <a16:creationId xmlns:a16="http://schemas.microsoft.com/office/drawing/2014/main" id="{DE06538B-1174-60CC-ECED-4C24B4DA6AD0}"/>
              </a:ext>
            </a:extLst>
          </p:cNvPr>
          <p:cNvSpPr>
            <a:spLocks noGrp="1"/>
          </p:cNvSpPr>
          <p:nvPr>
            <p:ph type="ftr" sz="quarter" idx="11"/>
          </p:nvPr>
        </p:nvSpPr>
        <p:spPr/>
        <p:txBody>
          <a:bodyPr/>
          <a:lstStyle>
            <a:lvl1pPr>
              <a:defRPr>
                <a:solidFill>
                  <a:schemeClr val="bg1"/>
                </a:solidFill>
              </a:defRPr>
            </a:lvl1pPr>
          </a:lstStyle>
          <a:p>
            <a:r>
              <a:rPr lang="en-US"/>
              <a:t>© 2025. All rights reserved. Do not distribute.</a:t>
            </a:r>
          </a:p>
        </p:txBody>
      </p:sp>
      <p:sp>
        <p:nvSpPr>
          <p:cNvPr id="11" name="Slide Number Placeholder 10">
            <a:extLst>
              <a:ext uri="{FF2B5EF4-FFF2-40B4-BE49-F238E27FC236}">
                <a16:creationId xmlns:a16="http://schemas.microsoft.com/office/drawing/2014/main" id="{2635E389-41A3-7625-71BC-32B1FB792082}"/>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a:p>
        </p:txBody>
      </p:sp>
      <p:pic>
        <p:nvPicPr>
          <p:cNvPr id="3" name="Graphic 2">
            <a:extLst>
              <a:ext uri="{FF2B5EF4-FFF2-40B4-BE49-F238E27FC236}">
                <a16:creationId xmlns:a16="http://schemas.microsoft.com/office/drawing/2014/main" id="{DA991BAF-D840-B7AD-4106-9EDE24A8FEF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09157" y="1849348"/>
            <a:ext cx="5973686" cy="1108522"/>
          </a:xfrm>
          <a:prstGeom prst="rect">
            <a:avLst/>
          </a:prstGeom>
        </p:spPr>
      </p:pic>
    </p:spTree>
    <p:extLst>
      <p:ext uri="{BB962C8B-B14F-4D97-AF65-F5344CB8AC3E}">
        <p14:creationId xmlns:p14="http://schemas.microsoft.com/office/powerpoint/2010/main" val="335649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2">
    <p:bg>
      <p:bgPr>
        <a:solidFill>
          <a:schemeClr val="accent1"/>
        </a:solidFill>
        <a:effectLst/>
      </p:bgPr>
    </p:bg>
    <p:spTree>
      <p:nvGrpSpPr>
        <p:cNvPr id="1" name=""/>
        <p:cNvGrpSpPr/>
        <p:nvPr/>
      </p:nvGrpSpPr>
      <p:grpSpPr>
        <a:xfrm>
          <a:off x="0" y="0"/>
          <a:ext cx="0" cy="0"/>
          <a:chOff x="0" y="0"/>
          <a:chExt cx="0" cy="0"/>
        </a:xfrm>
      </p:grpSpPr>
      <p:sp>
        <p:nvSpPr>
          <p:cNvPr id="2" name="Vertical Text Placeholder 31">
            <a:extLst>
              <a:ext uri="{FF2B5EF4-FFF2-40B4-BE49-F238E27FC236}">
                <a16:creationId xmlns:a16="http://schemas.microsoft.com/office/drawing/2014/main" id="{8F0D91E3-EE8F-EFE5-E060-429819E9CB60}"/>
              </a:ext>
            </a:extLst>
          </p:cNvPr>
          <p:cNvSpPr>
            <a:spLocks noGrp="1"/>
          </p:cNvSpPr>
          <p:nvPr>
            <p:ph type="body" orient="vert" sz="quarter" idx="13" hasCustomPrompt="1"/>
          </p:nvPr>
        </p:nvSpPr>
        <p:spPr>
          <a:xfrm>
            <a:off x="428625" y="3205927"/>
            <a:ext cx="1784223" cy="1481137"/>
          </a:xfrm>
          <a:prstGeom prst="rect">
            <a:avLst/>
          </a:prstGeom>
        </p:spPr>
        <p:txBody>
          <a:bodyPr vert="horz"/>
          <a:lstStyle>
            <a:lvl1pPr>
              <a:defRPr sz="1400" b="0" i="0">
                <a:solidFill>
                  <a:schemeClr val="bg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5" name="Text Placeholder 9">
            <a:extLst>
              <a:ext uri="{FF2B5EF4-FFF2-40B4-BE49-F238E27FC236}">
                <a16:creationId xmlns:a16="http://schemas.microsoft.com/office/drawing/2014/main" id="{1AC87F57-EEEA-AF83-6845-C7F5D4B295DC}"/>
              </a:ext>
            </a:extLst>
          </p:cNvPr>
          <p:cNvSpPr>
            <a:spLocks noGrp="1"/>
          </p:cNvSpPr>
          <p:nvPr>
            <p:ph type="body" sz="quarter" idx="36" hasCustomPrompt="1"/>
          </p:nvPr>
        </p:nvSpPr>
        <p:spPr>
          <a:xfrm>
            <a:off x="210665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p:spPr>
        <p:txBody>
          <a:bodyPr wrap="square">
            <a:noAutofit/>
          </a:bodyPr>
          <a:lstStyle>
            <a:lvl1pPr>
              <a:defRPr sz="100" b="0" i="0">
                <a:solidFill>
                  <a:schemeClr val="tx1">
                    <a:lumMod val="75000"/>
                    <a:lumOff val="25000"/>
                    <a:alpha val="0"/>
                  </a:schemeClr>
                </a:solidFill>
              </a:defRPr>
            </a:lvl1pPr>
            <a:lvl2pPr>
              <a:defRPr sz="100">
                <a:solidFill>
                  <a:schemeClr val="tx1">
                    <a:lumMod val="75000"/>
                    <a:lumOff val="25000"/>
                    <a:alpha val="0"/>
                  </a:schemeClr>
                </a:solidFill>
              </a:defRPr>
            </a:lvl2pPr>
            <a:lvl3pPr>
              <a:defRPr sz="100">
                <a:solidFill>
                  <a:schemeClr val="tx1">
                    <a:lumMod val="75000"/>
                    <a:lumOff val="25000"/>
                    <a:alpha val="0"/>
                  </a:schemeClr>
                </a:solidFill>
              </a:defRPr>
            </a:lvl3pPr>
            <a:lvl4pPr>
              <a:defRPr sz="100">
                <a:solidFill>
                  <a:schemeClr val="tx1">
                    <a:lumMod val="75000"/>
                    <a:lumOff val="25000"/>
                    <a:alpha val="0"/>
                  </a:schemeClr>
                </a:solidFill>
              </a:defRPr>
            </a:lvl4pPr>
            <a:lvl5pPr>
              <a:defRPr sz="100">
                <a:solidFill>
                  <a:schemeClr val="tx1">
                    <a:lumMod val="75000"/>
                    <a:lumOff val="25000"/>
                    <a:alpha val="0"/>
                  </a:schemeClr>
                </a:solidFill>
              </a:defRPr>
            </a:lvl5pPr>
          </a:lstStyle>
          <a:p>
            <a:pPr lvl="0"/>
            <a:r>
              <a:rPr lang="en-US"/>
              <a:t>e</a:t>
            </a:r>
          </a:p>
        </p:txBody>
      </p:sp>
      <p:sp>
        <p:nvSpPr>
          <p:cNvPr id="34" name="Text Placeholder 16">
            <a:extLst>
              <a:ext uri="{FF2B5EF4-FFF2-40B4-BE49-F238E27FC236}">
                <a16:creationId xmlns:a16="http://schemas.microsoft.com/office/drawing/2014/main" id="{14BFD7C5-7611-C020-F0F6-3D9A8B830956}"/>
              </a:ext>
            </a:extLst>
          </p:cNvPr>
          <p:cNvSpPr>
            <a:spLocks noGrp="1"/>
          </p:cNvSpPr>
          <p:nvPr>
            <p:ph type="body" sz="quarter" idx="37"/>
          </p:nvPr>
        </p:nvSpPr>
        <p:spPr>
          <a:xfrm>
            <a:off x="-67234" y="2496851"/>
            <a:ext cx="2271398" cy="457200"/>
          </a:xfrm>
          <a:custGeom>
            <a:avLst/>
            <a:gdLst>
              <a:gd name="connsiteX0" fmla="*/ 0 w 2204163"/>
              <a:gd name="connsiteY0" fmla="*/ 0 h 457200"/>
              <a:gd name="connsiteX1" fmla="*/ 169274 w 2204163"/>
              <a:gd name="connsiteY1" fmla="*/ 0 h 457200"/>
              <a:gd name="connsiteX2" fmla="*/ 1632247 w 2204163"/>
              <a:gd name="connsiteY2" fmla="*/ 0 h 457200"/>
              <a:gd name="connsiteX3" fmla="*/ 1975563 w 2204163"/>
              <a:gd name="connsiteY3" fmla="*/ 0 h 457200"/>
              <a:gd name="connsiteX4" fmla="*/ 2204163 w 2204163"/>
              <a:gd name="connsiteY4" fmla="*/ 228600 h 457200"/>
              <a:gd name="connsiteX5" fmla="*/ 1975563 w 2204163"/>
              <a:gd name="connsiteY5" fmla="*/ 457200 h 457200"/>
              <a:gd name="connsiteX6" fmla="*/ 1632247 w 2204163"/>
              <a:gd name="connsiteY6" fmla="*/ 457200 h 457200"/>
              <a:gd name="connsiteX7" fmla="*/ 169274 w 2204163"/>
              <a:gd name="connsiteY7" fmla="*/ 457200 h 457200"/>
              <a:gd name="connsiteX8" fmla="*/ 0 w 2204163"/>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163" h="457200">
                <a:moveTo>
                  <a:pt x="0" y="0"/>
                </a:moveTo>
                <a:lnTo>
                  <a:pt x="169274" y="0"/>
                </a:lnTo>
                <a:lnTo>
                  <a:pt x="1632247" y="0"/>
                </a:lnTo>
                <a:lnTo>
                  <a:pt x="1975563" y="0"/>
                </a:lnTo>
                <a:lnTo>
                  <a:pt x="2204163" y="228600"/>
                </a:lnTo>
                <a:lnTo>
                  <a:pt x="1975563" y="457200"/>
                </a:lnTo>
                <a:lnTo>
                  <a:pt x="1632247" y="457200"/>
                </a:lnTo>
                <a:lnTo>
                  <a:pt x="169274" y="457200"/>
                </a:lnTo>
                <a:lnTo>
                  <a:pt x="0" y="457200"/>
                </a:lnTo>
                <a:close/>
              </a:path>
            </a:pathLst>
          </a:custGeom>
          <a:solidFill>
            <a:schemeClr val="bg1"/>
          </a:solidFill>
          <a:ln w="31750">
            <a:noFill/>
          </a:ln>
        </p:spPr>
        <p:txBody>
          <a:bodyPr wrap="square">
            <a:noAutofit/>
          </a:bodyPr>
          <a:lstStyle>
            <a:lvl1pPr>
              <a:defRPr sz="100" b="0" i="0">
                <a:solidFill>
                  <a:schemeClr val="bg1"/>
                </a:solidFill>
              </a:defRPr>
            </a:lvl1pPr>
            <a:lvl2pPr>
              <a:defRPr sz="100">
                <a:solidFill>
                  <a:schemeClr val="tx1">
                    <a:lumMod val="75000"/>
                    <a:lumOff val="25000"/>
                    <a:alpha val="0"/>
                  </a:schemeClr>
                </a:solidFill>
              </a:defRPr>
            </a:lvl2pPr>
            <a:lvl3pPr>
              <a:defRPr sz="100">
                <a:solidFill>
                  <a:schemeClr val="tx1">
                    <a:lumMod val="75000"/>
                    <a:lumOff val="25000"/>
                    <a:alpha val="0"/>
                  </a:schemeClr>
                </a:solidFill>
              </a:defRPr>
            </a:lvl3pPr>
            <a:lvl4pPr>
              <a:defRPr sz="100">
                <a:solidFill>
                  <a:schemeClr val="tx1">
                    <a:lumMod val="75000"/>
                    <a:lumOff val="25000"/>
                    <a:alpha val="0"/>
                  </a:schemeClr>
                </a:solidFill>
              </a:defRPr>
            </a:lvl4pPr>
            <a:lvl5pPr>
              <a:defRPr sz="100">
                <a:solidFill>
                  <a:schemeClr val="tx1">
                    <a:lumMod val="75000"/>
                    <a:lumOff val="25000"/>
                    <a:alpha val="0"/>
                  </a:schemeClr>
                </a:solidFill>
              </a:defRPr>
            </a:lvl5pPr>
          </a:lstStyle>
          <a:p>
            <a:pPr lvl="0"/>
            <a:endParaRPr lang="en-US"/>
          </a:p>
        </p:txBody>
      </p:sp>
      <p:sp>
        <p:nvSpPr>
          <p:cNvPr id="35" name="Text Placeholder 10">
            <a:extLst>
              <a:ext uri="{FF2B5EF4-FFF2-40B4-BE49-F238E27FC236}">
                <a16:creationId xmlns:a16="http://schemas.microsoft.com/office/drawing/2014/main" id="{7B634732-9853-64B3-B14E-9AD9EF54BD01}"/>
              </a:ext>
            </a:extLst>
          </p:cNvPr>
          <p:cNvSpPr>
            <a:spLocks noGrp="1"/>
          </p:cNvSpPr>
          <p:nvPr>
            <p:ph type="body" sz="quarter" idx="38"/>
          </p:nvPr>
        </p:nvSpPr>
        <p:spPr>
          <a:xfrm>
            <a:off x="404403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3"/>
          </a:solidFill>
          <a:ln w="31750">
            <a:noFill/>
          </a:ln>
        </p:spPr>
        <p:txBody>
          <a:bodyPr vert="horz" wrap="square" lIns="0" tIns="0" rIns="0" bIns="0" rtlCol="0">
            <a:noAutofit/>
          </a:bodyPr>
          <a:lstStyle>
            <a:lvl1pPr>
              <a:defRPr lang="en-US" sz="100" dirty="0">
                <a:solidFill>
                  <a:schemeClr val="accent2">
                    <a:alpha val="0"/>
                  </a:schemeClr>
                </a:solidFill>
              </a:defRPr>
            </a:lvl1pPr>
          </a:lstStyle>
          <a:p>
            <a:pPr lvl="0"/>
            <a:endParaRPr lang="en-US"/>
          </a:p>
        </p:txBody>
      </p:sp>
      <p:sp>
        <p:nvSpPr>
          <p:cNvPr id="36" name="Text Placeholder 11">
            <a:extLst>
              <a:ext uri="{FF2B5EF4-FFF2-40B4-BE49-F238E27FC236}">
                <a16:creationId xmlns:a16="http://schemas.microsoft.com/office/drawing/2014/main" id="{9FFE836F-D461-0D71-3C57-A3791F4BA9DA}"/>
              </a:ext>
            </a:extLst>
          </p:cNvPr>
          <p:cNvSpPr>
            <a:spLocks noGrp="1"/>
          </p:cNvSpPr>
          <p:nvPr>
            <p:ph type="body" sz="quarter" idx="39"/>
          </p:nvPr>
        </p:nvSpPr>
        <p:spPr>
          <a:xfrm>
            <a:off x="598141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4"/>
          </a:solidFill>
          <a:ln w="31750">
            <a:noFill/>
          </a:ln>
        </p:spPr>
        <p:txBody>
          <a:bodyPr wrap="square">
            <a:noAutofit/>
          </a:bodyPr>
          <a:lstStyle>
            <a:lvl1pPr>
              <a:defRPr sz="100" b="0" i="0">
                <a:solidFill>
                  <a:schemeClr val="accent2">
                    <a:alpha val="0"/>
                  </a:schemeClr>
                </a:solidFill>
              </a:defRPr>
            </a:lvl1pPr>
            <a:lvl2pPr>
              <a:defRPr sz="100">
                <a:solidFill>
                  <a:schemeClr val="tx1">
                    <a:lumMod val="75000"/>
                    <a:lumOff val="25000"/>
                    <a:alpha val="0"/>
                  </a:schemeClr>
                </a:solidFill>
              </a:defRPr>
            </a:lvl2pPr>
            <a:lvl3pPr>
              <a:defRPr sz="100">
                <a:solidFill>
                  <a:schemeClr val="tx1">
                    <a:lumMod val="75000"/>
                    <a:lumOff val="25000"/>
                    <a:alpha val="0"/>
                  </a:schemeClr>
                </a:solidFill>
              </a:defRPr>
            </a:lvl3pPr>
            <a:lvl4pPr>
              <a:defRPr sz="100">
                <a:solidFill>
                  <a:schemeClr val="tx1">
                    <a:lumMod val="75000"/>
                    <a:lumOff val="25000"/>
                    <a:alpha val="0"/>
                  </a:schemeClr>
                </a:solidFill>
              </a:defRPr>
            </a:lvl4pPr>
            <a:lvl5pPr>
              <a:defRPr sz="100">
                <a:solidFill>
                  <a:schemeClr val="tx1">
                    <a:lumMod val="75000"/>
                    <a:lumOff val="25000"/>
                    <a:alpha val="0"/>
                  </a:schemeClr>
                </a:solidFill>
              </a:defRPr>
            </a:lvl5pPr>
          </a:lstStyle>
          <a:p>
            <a:pPr lvl="0"/>
            <a:endParaRPr lang="en-US"/>
          </a:p>
        </p:txBody>
      </p:sp>
      <p:sp>
        <p:nvSpPr>
          <p:cNvPr id="37" name="Text Placeholder 12">
            <a:extLst>
              <a:ext uri="{FF2B5EF4-FFF2-40B4-BE49-F238E27FC236}">
                <a16:creationId xmlns:a16="http://schemas.microsoft.com/office/drawing/2014/main" id="{76126A6C-4E87-127B-E513-8D28D22F53F5}"/>
              </a:ext>
            </a:extLst>
          </p:cNvPr>
          <p:cNvSpPr>
            <a:spLocks noGrp="1"/>
          </p:cNvSpPr>
          <p:nvPr>
            <p:ph type="body" sz="quarter" idx="40"/>
          </p:nvPr>
        </p:nvSpPr>
        <p:spPr>
          <a:xfrm>
            <a:off x="791879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5"/>
          </a:solidFill>
          <a:ln w="31750">
            <a:noFill/>
          </a:ln>
        </p:spPr>
        <p:txBody>
          <a:bodyPr vert="horz" wrap="square" lIns="0" tIns="0" rIns="0" bIns="0" rtlCol="0">
            <a:noAutofit/>
          </a:bodyPr>
          <a:lstStyle>
            <a:lvl1pPr>
              <a:defRPr lang="en-US" sz="100" dirty="0">
                <a:solidFill>
                  <a:schemeClr val="accent2">
                    <a:alpha val="0"/>
                  </a:schemeClr>
                </a:solidFill>
              </a:defRPr>
            </a:lvl1pPr>
          </a:lstStyle>
          <a:p>
            <a:pPr lvl="0"/>
            <a:endParaRPr lang="en-US"/>
          </a:p>
        </p:txBody>
      </p:sp>
      <p:sp>
        <p:nvSpPr>
          <p:cNvPr id="38" name="Text Placeholder 13">
            <a:extLst>
              <a:ext uri="{FF2B5EF4-FFF2-40B4-BE49-F238E27FC236}">
                <a16:creationId xmlns:a16="http://schemas.microsoft.com/office/drawing/2014/main" id="{5BE9B619-8A3D-5307-77B1-F19BE928897F}"/>
              </a:ext>
            </a:extLst>
          </p:cNvPr>
          <p:cNvSpPr>
            <a:spLocks noGrp="1"/>
          </p:cNvSpPr>
          <p:nvPr>
            <p:ph type="body" sz="quarter" idx="41"/>
          </p:nvPr>
        </p:nvSpPr>
        <p:spPr>
          <a:xfrm>
            <a:off x="9856172"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6">
              <a:lumMod val="60000"/>
              <a:lumOff val="40000"/>
            </a:schemeClr>
          </a:solidFill>
          <a:ln w="31750">
            <a:noFill/>
          </a:ln>
        </p:spPr>
        <p:txBody>
          <a:bodyPr wrap="square">
            <a:noAutofit/>
          </a:bodyPr>
          <a:lstStyle>
            <a:lvl1pPr>
              <a:defRPr sz="100" b="0" i="0">
                <a:solidFill>
                  <a:srgbClr val="330000"/>
                </a:solidFill>
              </a:defRPr>
            </a:lvl1pPr>
            <a:lvl2pPr>
              <a:defRPr sz="100">
                <a:solidFill>
                  <a:schemeClr val="tx1">
                    <a:lumMod val="75000"/>
                    <a:lumOff val="25000"/>
                    <a:alpha val="0"/>
                  </a:schemeClr>
                </a:solidFill>
              </a:defRPr>
            </a:lvl2pPr>
            <a:lvl3pPr>
              <a:defRPr sz="100">
                <a:solidFill>
                  <a:schemeClr val="tx1">
                    <a:lumMod val="75000"/>
                    <a:lumOff val="25000"/>
                    <a:alpha val="0"/>
                  </a:schemeClr>
                </a:solidFill>
              </a:defRPr>
            </a:lvl3pPr>
            <a:lvl4pPr>
              <a:defRPr sz="100">
                <a:solidFill>
                  <a:schemeClr val="tx1">
                    <a:lumMod val="75000"/>
                    <a:lumOff val="25000"/>
                    <a:alpha val="0"/>
                  </a:schemeClr>
                </a:solidFill>
              </a:defRPr>
            </a:lvl4pPr>
            <a:lvl5pPr>
              <a:defRPr sz="100">
                <a:solidFill>
                  <a:schemeClr val="tx1">
                    <a:lumMod val="75000"/>
                    <a:lumOff val="25000"/>
                    <a:alpha val="0"/>
                  </a:schemeClr>
                </a:solidFill>
              </a:defRPr>
            </a:lvl5pPr>
          </a:lstStyle>
          <a:p>
            <a:pPr lvl="0"/>
            <a:endParaRPr lang="en-US"/>
          </a:p>
        </p:txBody>
      </p:sp>
      <p:sp>
        <p:nvSpPr>
          <p:cNvPr id="39" name="Text Placeholder 19">
            <a:extLst>
              <a:ext uri="{FF2B5EF4-FFF2-40B4-BE49-F238E27FC236}">
                <a16:creationId xmlns:a16="http://schemas.microsoft.com/office/drawing/2014/main" id="{D10A43AA-1E6F-08C4-6687-750A2F7FB34F}"/>
              </a:ext>
            </a:extLst>
          </p:cNvPr>
          <p:cNvSpPr>
            <a:spLocks noGrp="1"/>
          </p:cNvSpPr>
          <p:nvPr>
            <p:ph type="body" sz="quarter" idx="42" hasCustomPrompt="1"/>
          </p:nvPr>
        </p:nvSpPr>
        <p:spPr>
          <a:xfrm>
            <a:off x="428625" y="1701132"/>
            <a:ext cx="1144342" cy="619877"/>
          </a:xfrm>
          <a:prstGeom prst="rect">
            <a:avLst/>
          </a:prstGeom>
        </p:spPr>
        <p:txBody>
          <a:bodyPr/>
          <a:lstStyle>
            <a:lvl1pPr>
              <a:defRPr lang="en-US" sz="5400" b="1" i="0" dirty="0">
                <a:solidFill>
                  <a:schemeClr val="bg1"/>
                </a:solidFill>
              </a:defRPr>
            </a:lvl1pPr>
          </a:lstStyle>
          <a:p>
            <a:pPr lvl="0"/>
            <a:r>
              <a:rPr lang="en-US"/>
              <a:t>01</a:t>
            </a:r>
          </a:p>
        </p:txBody>
      </p:sp>
      <p:sp>
        <p:nvSpPr>
          <p:cNvPr id="40" name="Text Placeholder 19">
            <a:extLst>
              <a:ext uri="{FF2B5EF4-FFF2-40B4-BE49-F238E27FC236}">
                <a16:creationId xmlns:a16="http://schemas.microsoft.com/office/drawing/2014/main" id="{C5C52B50-8714-6BB2-291B-5B6F0B35A975}"/>
              </a:ext>
            </a:extLst>
          </p:cNvPr>
          <p:cNvSpPr>
            <a:spLocks noGrp="1"/>
          </p:cNvSpPr>
          <p:nvPr>
            <p:ph type="body" sz="quarter" idx="43" hasCustomPrompt="1"/>
          </p:nvPr>
        </p:nvSpPr>
        <p:spPr>
          <a:xfrm>
            <a:off x="2326873" y="1701132"/>
            <a:ext cx="1144342" cy="619877"/>
          </a:xfrm>
          <a:prstGeom prst="rect">
            <a:avLst/>
          </a:prstGeom>
        </p:spPr>
        <p:txBody>
          <a:bodyPr/>
          <a:lstStyle>
            <a:lvl1pPr>
              <a:defRPr lang="en-US" sz="5400" b="1" i="0" dirty="0">
                <a:solidFill>
                  <a:schemeClr val="accent2"/>
                </a:solidFill>
              </a:defRPr>
            </a:lvl1pPr>
          </a:lstStyle>
          <a:p>
            <a:pPr lvl="0"/>
            <a:r>
              <a:rPr lang="en-US"/>
              <a:t>02</a:t>
            </a:r>
          </a:p>
        </p:txBody>
      </p:sp>
      <p:sp>
        <p:nvSpPr>
          <p:cNvPr id="41" name="Text Placeholder 19">
            <a:extLst>
              <a:ext uri="{FF2B5EF4-FFF2-40B4-BE49-F238E27FC236}">
                <a16:creationId xmlns:a16="http://schemas.microsoft.com/office/drawing/2014/main" id="{6D500861-9C80-DEB4-8BC8-6153BBCC72EB}"/>
              </a:ext>
            </a:extLst>
          </p:cNvPr>
          <p:cNvSpPr>
            <a:spLocks noGrp="1"/>
          </p:cNvSpPr>
          <p:nvPr>
            <p:ph type="body" sz="quarter" idx="44" hasCustomPrompt="1"/>
          </p:nvPr>
        </p:nvSpPr>
        <p:spPr>
          <a:xfrm>
            <a:off x="4225122" y="1701132"/>
            <a:ext cx="1144342" cy="619877"/>
          </a:xfrm>
          <a:prstGeom prst="rect">
            <a:avLst/>
          </a:prstGeom>
        </p:spPr>
        <p:txBody>
          <a:bodyPr/>
          <a:lstStyle>
            <a:lvl1pPr>
              <a:defRPr lang="en-US" sz="5400" b="1" i="0" dirty="0">
                <a:solidFill>
                  <a:schemeClr val="accent3"/>
                </a:solidFill>
              </a:defRPr>
            </a:lvl1pPr>
          </a:lstStyle>
          <a:p>
            <a:pPr lvl="0"/>
            <a:r>
              <a:rPr lang="en-US"/>
              <a:t>03</a:t>
            </a:r>
          </a:p>
        </p:txBody>
      </p:sp>
      <p:sp>
        <p:nvSpPr>
          <p:cNvPr id="42" name="Text Placeholder 19">
            <a:extLst>
              <a:ext uri="{FF2B5EF4-FFF2-40B4-BE49-F238E27FC236}">
                <a16:creationId xmlns:a16="http://schemas.microsoft.com/office/drawing/2014/main" id="{AE61CCEB-5133-A251-EA3C-AED3CB8B5990}"/>
              </a:ext>
            </a:extLst>
          </p:cNvPr>
          <p:cNvSpPr>
            <a:spLocks noGrp="1"/>
          </p:cNvSpPr>
          <p:nvPr>
            <p:ph type="body" sz="quarter" idx="45" hasCustomPrompt="1"/>
          </p:nvPr>
        </p:nvSpPr>
        <p:spPr>
          <a:xfrm>
            <a:off x="6126665" y="1701132"/>
            <a:ext cx="1144342" cy="619877"/>
          </a:xfrm>
          <a:prstGeom prst="rect">
            <a:avLst/>
          </a:prstGeom>
        </p:spPr>
        <p:txBody>
          <a:bodyPr/>
          <a:lstStyle>
            <a:lvl1pPr>
              <a:defRPr lang="en-US" sz="5400" b="1" i="0" dirty="0">
                <a:solidFill>
                  <a:schemeClr val="accent4"/>
                </a:solidFill>
              </a:defRPr>
            </a:lvl1pPr>
          </a:lstStyle>
          <a:p>
            <a:pPr lvl="0"/>
            <a:r>
              <a:rPr lang="en-US"/>
              <a:t>04</a:t>
            </a:r>
          </a:p>
        </p:txBody>
      </p:sp>
      <p:sp>
        <p:nvSpPr>
          <p:cNvPr id="43" name="Text Placeholder 19">
            <a:extLst>
              <a:ext uri="{FF2B5EF4-FFF2-40B4-BE49-F238E27FC236}">
                <a16:creationId xmlns:a16="http://schemas.microsoft.com/office/drawing/2014/main" id="{7F1035F6-3F46-5AD6-3A03-DBC019974526}"/>
              </a:ext>
            </a:extLst>
          </p:cNvPr>
          <p:cNvSpPr>
            <a:spLocks noGrp="1"/>
          </p:cNvSpPr>
          <p:nvPr>
            <p:ph type="body" sz="quarter" idx="46" hasCustomPrompt="1"/>
          </p:nvPr>
        </p:nvSpPr>
        <p:spPr>
          <a:xfrm>
            <a:off x="8027442" y="1701132"/>
            <a:ext cx="1144342" cy="619877"/>
          </a:xfrm>
          <a:prstGeom prst="rect">
            <a:avLst/>
          </a:prstGeom>
        </p:spPr>
        <p:txBody>
          <a:bodyPr/>
          <a:lstStyle>
            <a:lvl1pPr>
              <a:defRPr lang="en-US" sz="5400" b="1" i="0" dirty="0">
                <a:solidFill>
                  <a:schemeClr val="accent5"/>
                </a:solidFill>
              </a:defRPr>
            </a:lvl1pPr>
          </a:lstStyle>
          <a:p>
            <a:pPr lvl="0"/>
            <a:r>
              <a:rPr lang="en-US"/>
              <a:t>05</a:t>
            </a:r>
          </a:p>
        </p:txBody>
      </p:sp>
      <p:sp>
        <p:nvSpPr>
          <p:cNvPr id="44" name="Text Placeholder 19">
            <a:extLst>
              <a:ext uri="{FF2B5EF4-FFF2-40B4-BE49-F238E27FC236}">
                <a16:creationId xmlns:a16="http://schemas.microsoft.com/office/drawing/2014/main" id="{123690CA-59B6-EB2E-1ADE-00438E1BD817}"/>
              </a:ext>
            </a:extLst>
          </p:cNvPr>
          <p:cNvSpPr>
            <a:spLocks noGrp="1"/>
          </p:cNvSpPr>
          <p:nvPr>
            <p:ph type="body" sz="quarter" idx="47" hasCustomPrompt="1"/>
          </p:nvPr>
        </p:nvSpPr>
        <p:spPr>
          <a:xfrm>
            <a:off x="9942758" y="1701132"/>
            <a:ext cx="1144342" cy="619877"/>
          </a:xfrm>
          <a:prstGeom prst="rect">
            <a:avLst/>
          </a:prstGeom>
        </p:spPr>
        <p:txBody>
          <a:bodyPr/>
          <a:lstStyle>
            <a:lvl1pPr>
              <a:defRPr lang="en-US" sz="5400" b="1" i="0" dirty="0">
                <a:solidFill>
                  <a:schemeClr val="accent6">
                    <a:lumMod val="60000"/>
                    <a:lumOff val="40000"/>
                  </a:schemeClr>
                </a:solidFill>
              </a:defRPr>
            </a:lvl1pPr>
          </a:lstStyle>
          <a:p>
            <a:pPr lvl="0"/>
            <a:r>
              <a:rPr lang="en-US"/>
              <a:t>06</a:t>
            </a:r>
          </a:p>
        </p:txBody>
      </p:sp>
      <p:sp>
        <p:nvSpPr>
          <p:cNvPr id="45" name="Vertical Text Placeholder 31">
            <a:extLst>
              <a:ext uri="{FF2B5EF4-FFF2-40B4-BE49-F238E27FC236}">
                <a16:creationId xmlns:a16="http://schemas.microsoft.com/office/drawing/2014/main" id="{E3F57865-2A21-0310-1C8C-0A605C89D88B}"/>
              </a:ext>
            </a:extLst>
          </p:cNvPr>
          <p:cNvSpPr>
            <a:spLocks noGrp="1"/>
          </p:cNvSpPr>
          <p:nvPr>
            <p:ph type="body" orient="vert" sz="quarter" idx="48" hasCustomPrompt="1"/>
          </p:nvPr>
        </p:nvSpPr>
        <p:spPr>
          <a:xfrm>
            <a:off x="2327972" y="3205927"/>
            <a:ext cx="1784223" cy="1481137"/>
          </a:xfrm>
          <a:prstGeom prst="rect">
            <a:avLst/>
          </a:prstGeom>
        </p:spPr>
        <p:txBody>
          <a:bodyPr vert="horz"/>
          <a:lstStyle>
            <a:lvl1pPr>
              <a:defRPr sz="1400" b="0" i="0">
                <a:solidFill>
                  <a:schemeClr val="bg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6" name="Vertical Text Placeholder 31">
            <a:extLst>
              <a:ext uri="{FF2B5EF4-FFF2-40B4-BE49-F238E27FC236}">
                <a16:creationId xmlns:a16="http://schemas.microsoft.com/office/drawing/2014/main" id="{B3967264-829E-E592-C1CF-890C0C5AFEDA}"/>
              </a:ext>
            </a:extLst>
          </p:cNvPr>
          <p:cNvSpPr>
            <a:spLocks noGrp="1"/>
          </p:cNvSpPr>
          <p:nvPr>
            <p:ph type="body" orient="vert" sz="quarter" idx="49" hasCustomPrompt="1"/>
          </p:nvPr>
        </p:nvSpPr>
        <p:spPr>
          <a:xfrm>
            <a:off x="4227319" y="3205927"/>
            <a:ext cx="1784223" cy="1481137"/>
          </a:xfrm>
          <a:prstGeom prst="rect">
            <a:avLst/>
          </a:prstGeom>
        </p:spPr>
        <p:txBody>
          <a:bodyPr vert="horz"/>
          <a:lstStyle>
            <a:lvl1pPr>
              <a:defRPr sz="1400" b="0" i="0">
                <a:solidFill>
                  <a:schemeClr val="bg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7" name="Vertical Text Placeholder 31">
            <a:extLst>
              <a:ext uri="{FF2B5EF4-FFF2-40B4-BE49-F238E27FC236}">
                <a16:creationId xmlns:a16="http://schemas.microsoft.com/office/drawing/2014/main" id="{FB58F65B-B7D6-1D55-F2C8-9A757A0E6809}"/>
              </a:ext>
            </a:extLst>
          </p:cNvPr>
          <p:cNvSpPr>
            <a:spLocks noGrp="1"/>
          </p:cNvSpPr>
          <p:nvPr>
            <p:ph type="body" orient="vert" sz="quarter" idx="50" hasCustomPrompt="1"/>
          </p:nvPr>
        </p:nvSpPr>
        <p:spPr>
          <a:xfrm>
            <a:off x="6126666" y="3205927"/>
            <a:ext cx="1784223" cy="1481137"/>
          </a:xfrm>
          <a:prstGeom prst="rect">
            <a:avLst/>
          </a:prstGeom>
        </p:spPr>
        <p:txBody>
          <a:bodyPr vert="horz"/>
          <a:lstStyle>
            <a:lvl1pPr>
              <a:defRPr sz="1400" b="0" i="0">
                <a:solidFill>
                  <a:schemeClr val="bg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8" name="Vertical Text Placeholder 31">
            <a:extLst>
              <a:ext uri="{FF2B5EF4-FFF2-40B4-BE49-F238E27FC236}">
                <a16:creationId xmlns:a16="http://schemas.microsoft.com/office/drawing/2014/main" id="{0D7A3B54-B15A-092E-20AE-701B746E6389}"/>
              </a:ext>
            </a:extLst>
          </p:cNvPr>
          <p:cNvSpPr>
            <a:spLocks noGrp="1"/>
          </p:cNvSpPr>
          <p:nvPr>
            <p:ph type="body" orient="vert" sz="quarter" idx="51" hasCustomPrompt="1"/>
          </p:nvPr>
        </p:nvSpPr>
        <p:spPr>
          <a:xfrm>
            <a:off x="8026013" y="3205927"/>
            <a:ext cx="1784223" cy="1481137"/>
          </a:xfrm>
          <a:prstGeom prst="rect">
            <a:avLst/>
          </a:prstGeom>
        </p:spPr>
        <p:txBody>
          <a:bodyPr vert="horz"/>
          <a:lstStyle>
            <a:lvl1pPr>
              <a:defRPr sz="1400" b="0" i="0">
                <a:solidFill>
                  <a:schemeClr val="bg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9" name="Vertical Text Placeholder 31">
            <a:extLst>
              <a:ext uri="{FF2B5EF4-FFF2-40B4-BE49-F238E27FC236}">
                <a16:creationId xmlns:a16="http://schemas.microsoft.com/office/drawing/2014/main" id="{E34938CF-1CCB-E421-3BDD-31D09BD34D4E}"/>
              </a:ext>
            </a:extLst>
          </p:cNvPr>
          <p:cNvSpPr>
            <a:spLocks noGrp="1"/>
          </p:cNvSpPr>
          <p:nvPr>
            <p:ph type="body" orient="vert" sz="quarter" idx="52" hasCustomPrompt="1"/>
          </p:nvPr>
        </p:nvSpPr>
        <p:spPr>
          <a:xfrm>
            <a:off x="9925359" y="3205927"/>
            <a:ext cx="1784223" cy="1481137"/>
          </a:xfrm>
          <a:prstGeom prst="rect">
            <a:avLst/>
          </a:prstGeom>
        </p:spPr>
        <p:txBody>
          <a:bodyPr vert="horz"/>
          <a:lstStyle>
            <a:lvl1pPr>
              <a:defRPr sz="1400" b="0" i="0">
                <a:solidFill>
                  <a:schemeClr val="bg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7" name="Footer Placeholder 6">
            <a:extLst>
              <a:ext uri="{FF2B5EF4-FFF2-40B4-BE49-F238E27FC236}">
                <a16:creationId xmlns:a16="http://schemas.microsoft.com/office/drawing/2014/main" id="{6B36689C-BBA5-043B-70B4-4B38412D1489}"/>
              </a:ext>
            </a:extLst>
          </p:cNvPr>
          <p:cNvSpPr>
            <a:spLocks noGrp="1"/>
          </p:cNvSpPr>
          <p:nvPr>
            <p:ph type="ftr" sz="quarter" idx="54"/>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4A1D7EE9-28F0-0BA2-1E75-B7BCC6B40974}"/>
              </a:ext>
            </a:extLst>
          </p:cNvPr>
          <p:cNvSpPr>
            <a:spLocks noGrp="1"/>
          </p:cNvSpPr>
          <p:nvPr>
            <p:ph type="sldNum" sz="quarter" idx="55"/>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3" name="Title 32">
            <a:extLst>
              <a:ext uri="{FF2B5EF4-FFF2-40B4-BE49-F238E27FC236}">
                <a16:creationId xmlns:a16="http://schemas.microsoft.com/office/drawing/2014/main" id="{242CD67E-F1BD-AA20-D110-D13CCC627539}"/>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4321415A-DF65-0CAC-251E-60632D5CD8AB}"/>
              </a:ext>
            </a:extLst>
          </p:cNvPr>
          <p:cNvSpPr>
            <a:spLocks noGrp="1"/>
          </p:cNvSpPr>
          <p:nvPr>
            <p:ph type="body" sz="quarter" idx="56"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6" name="Picture 5" descr="A logo with text on it&#10;&#10;Description automatically generated">
            <a:extLst>
              <a:ext uri="{FF2B5EF4-FFF2-40B4-BE49-F238E27FC236}">
                <a16:creationId xmlns:a16="http://schemas.microsoft.com/office/drawing/2014/main" id="{D66E0AC5-FF51-E6FE-1ABE-24B66D0968E3}"/>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937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1"/>
        </a:solidFill>
        <a:effectLst/>
      </p:bgPr>
    </p:bg>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161F1124-97FD-C554-976B-AC97399C3620}"/>
              </a:ext>
            </a:extLst>
          </p:cNvPr>
          <p:cNvSpPr>
            <a:spLocks noGrp="1"/>
          </p:cNvSpPr>
          <p:nvPr>
            <p:ph type="body" sz="quarter" idx="145"/>
          </p:nvPr>
        </p:nvSpPr>
        <p:spPr>
          <a:xfrm>
            <a:off x="218339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6" name="Text Placeholder 13">
            <a:extLst>
              <a:ext uri="{FF2B5EF4-FFF2-40B4-BE49-F238E27FC236}">
                <a16:creationId xmlns:a16="http://schemas.microsoft.com/office/drawing/2014/main" id="{2ED971A0-73D9-9537-F579-CF870F9B63DC}"/>
              </a:ext>
            </a:extLst>
          </p:cNvPr>
          <p:cNvSpPr>
            <a:spLocks noGrp="1"/>
          </p:cNvSpPr>
          <p:nvPr>
            <p:ph type="body" sz="quarter" idx="146"/>
          </p:nvPr>
        </p:nvSpPr>
        <p:spPr>
          <a:xfrm>
            <a:off x="305134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1" name="Text Placeholder 13">
            <a:extLst>
              <a:ext uri="{FF2B5EF4-FFF2-40B4-BE49-F238E27FC236}">
                <a16:creationId xmlns:a16="http://schemas.microsoft.com/office/drawing/2014/main" id="{96F79418-D84A-570A-F1B8-B12DDFC08615}"/>
              </a:ext>
            </a:extLst>
          </p:cNvPr>
          <p:cNvSpPr>
            <a:spLocks noGrp="1"/>
          </p:cNvSpPr>
          <p:nvPr>
            <p:ph type="body" sz="quarter" idx="147"/>
          </p:nvPr>
        </p:nvSpPr>
        <p:spPr>
          <a:xfrm>
            <a:off x="391929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2" name="Text Placeholder 13">
            <a:extLst>
              <a:ext uri="{FF2B5EF4-FFF2-40B4-BE49-F238E27FC236}">
                <a16:creationId xmlns:a16="http://schemas.microsoft.com/office/drawing/2014/main" id="{43136CB0-880E-8944-E6D6-BC4C9C3A5650}"/>
              </a:ext>
            </a:extLst>
          </p:cNvPr>
          <p:cNvSpPr>
            <a:spLocks noGrp="1"/>
          </p:cNvSpPr>
          <p:nvPr>
            <p:ph type="body" sz="quarter" idx="148"/>
          </p:nvPr>
        </p:nvSpPr>
        <p:spPr>
          <a:xfrm>
            <a:off x="478724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3" name="Text Placeholder 13">
            <a:extLst>
              <a:ext uri="{FF2B5EF4-FFF2-40B4-BE49-F238E27FC236}">
                <a16:creationId xmlns:a16="http://schemas.microsoft.com/office/drawing/2014/main" id="{225143C9-C493-1A07-A8EB-C5128DEE950D}"/>
              </a:ext>
            </a:extLst>
          </p:cNvPr>
          <p:cNvSpPr>
            <a:spLocks noGrp="1"/>
          </p:cNvSpPr>
          <p:nvPr>
            <p:ph type="body" sz="quarter" idx="149"/>
          </p:nvPr>
        </p:nvSpPr>
        <p:spPr>
          <a:xfrm>
            <a:off x="652314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2E43C1EC-C1F2-2F25-A1E2-3568D367284E}"/>
              </a:ext>
            </a:extLst>
          </p:cNvPr>
          <p:cNvSpPr>
            <a:spLocks noGrp="1"/>
          </p:cNvSpPr>
          <p:nvPr>
            <p:ph type="body" sz="quarter" idx="150"/>
          </p:nvPr>
        </p:nvSpPr>
        <p:spPr>
          <a:xfrm>
            <a:off x="739109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8803B1FB-70E8-BB6F-E228-8CCA65B26E42}"/>
              </a:ext>
            </a:extLst>
          </p:cNvPr>
          <p:cNvSpPr>
            <a:spLocks noGrp="1"/>
          </p:cNvSpPr>
          <p:nvPr>
            <p:ph type="body" sz="quarter" idx="151"/>
          </p:nvPr>
        </p:nvSpPr>
        <p:spPr>
          <a:xfrm>
            <a:off x="565519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FB8F7153-E470-9A0E-0BFD-4ABDD1911931}"/>
              </a:ext>
            </a:extLst>
          </p:cNvPr>
          <p:cNvSpPr>
            <a:spLocks noGrp="1"/>
          </p:cNvSpPr>
          <p:nvPr>
            <p:ph type="body" sz="quarter" idx="152"/>
          </p:nvPr>
        </p:nvSpPr>
        <p:spPr>
          <a:xfrm>
            <a:off x="912699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0296E7A6-1BDB-2FA8-6673-3AC8860417BB}"/>
              </a:ext>
            </a:extLst>
          </p:cNvPr>
          <p:cNvSpPr>
            <a:spLocks noGrp="1"/>
          </p:cNvSpPr>
          <p:nvPr>
            <p:ph type="body" sz="quarter" idx="153"/>
          </p:nvPr>
        </p:nvSpPr>
        <p:spPr>
          <a:xfrm>
            <a:off x="999494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14A2F111-B4A6-F1EC-B97D-DE1E32B4E8A5}"/>
              </a:ext>
            </a:extLst>
          </p:cNvPr>
          <p:cNvSpPr>
            <a:spLocks noGrp="1"/>
          </p:cNvSpPr>
          <p:nvPr>
            <p:ph type="body" sz="quarter" idx="154"/>
          </p:nvPr>
        </p:nvSpPr>
        <p:spPr>
          <a:xfrm>
            <a:off x="825904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FB80DC9F-288F-D297-978F-6EF2C16D0C68}"/>
              </a:ext>
            </a:extLst>
          </p:cNvPr>
          <p:cNvSpPr>
            <a:spLocks noGrp="1"/>
          </p:cNvSpPr>
          <p:nvPr>
            <p:ph type="body" sz="quarter" idx="155"/>
          </p:nvPr>
        </p:nvSpPr>
        <p:spPr>
          <a:xfrm>
            <a:off x="1086289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EFD44E6-1A19-BEE7-804D-256CE05EAD28}"/>
              </a:ext>
            </a:extLst>
          </p:cNvPr>
          <p:cNvSpPr>
            <a:spLocks noGrp="1"/>
          </p:cNvSpPr>
          <p:nvPr>
            <p:ph type="body" sz="quarter" idx="156"/>
          </p:nvPr>
        </p:nvSpPr>
        <p:spPr>
          <a:xfrm>
            <a:off x="1315445" y="1206965"/>
            <a:ext cx="9144" cy="48463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53" name="Text Placeholder 13">
            <a:extLst>
              <a:ext uri="{FF2B5EF4-FFF2-40B4-BE49-F238E27FC236}">
                <a16:creationId xmlns:a16="http://schemas.microsoft.com/office/drawing/2014/main" id="{65FF2FB3-790A-37BB-A638-AACE26A30071}"/>
              </a:ext>
            </a:extLst>
          </p:cNvPr>
          <p:cNvSpPr>
            <a:spLocks noGrp="1"/>
          </p:cNvSpPr>
          <p:nvPr>
            <p:ph type="body" sz="quarter" idx="129"/>
          </p:nvPr>
        </p:nvSpPr>
        <p:spPr>
          <a:xfrm rot="16200000">
            <a:off x="6111423" y="-2937738"/>
            <a:ext cx="9144" cy="112471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55" name="Text Placeholder 13">
            <a:extLst>
              <a:ext uri="{FF2B5EF4-FFF2-40B4-BE49-F238E27FC236}">
                <a16:creationId xmlns:a16="http://schemas.microsoft.com/office/drawing/2014/main" id="{B6670C54-6ECF-FC14-10D9-A6DDB7CFB611}"/>
              </a:ext>
            </a:extLst>
          </p:cNvPr>
          <p:cNvSpPr>
            <a:spLocks noGrp="1"/>
          </p:cNvSpPr>
          <p:nvPr>
            <p:ph type="body" sz="quarter" idx="131"/>
          </p:nvPr>
        </p:nvSpPr>
        <p:spPr>
          <a:xfrm rot="16200000">
            <a:off x="6111423" y="-1679456"/>
            <a:ext cx="9144" cy="112471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56" name="Text Placeholder 13">
            <a:extLst>
              <a:ext uri="{FF2B5EF4-FFF2-40B4-BE49-F238E27FC236}">
                <a16:creationId xmlns:a16="http://schemas.microsoft.com/office/drawing/2014/main" id="{D66BC7B3-6ADC-11A4-AFC0-A762A4550E03}"/>
              </a:ext>
            </a:extLst>
          </p:cNvPr>
          <p:cNvSpPr>
            <a:spLocks noGrp="1"/>
          </p:cNvSpPr>
          <p:nvPr>
            <p:ph type="body" sz="quarter" idx="132"/>
          </p:nvPr>
        </p:nvSpPr>
        <p:spPr>
          <a:xfrm rot="16200000">
            <a:off x="6111423" y="-728090"/>
            <a:ext cx="9144" cy="112471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38" name="Text Placeholder 13">
            <a:extLst>
              <a:ext uri="{FF2B5EF4-FFF2-40B4-BE49-F238E27FC236}">
                <a16:creationId xmlns:a16="http://schemas.microsoft.com/office/drawing/2014/main" id="{89A01E19-EC00-6C1E-65B7-AAA3ED9352D7}"/>
              </a:ext>
            </a:extLst>
          </p:cNvPr>
          <p:cNvSpPr>
            <a:spLocks noGrp="1"/>
          </p:cNvSpPr>
          <p:nvPr>
            <p:ph type="body" sz="quarter" idx="130"/>
          </p:nvPr>
        </p:nvSpPr>
        <p:spPr>
          <a:xfrm rot="16200000">
            <a:off x="6102279" y="-4221944"/>
            <a:ext cx="27432" cy="11247120"/>
          </a:xfrm>
          <a:prstGeom prst="rect">
            <a:avLst/>
          </a:prstGeom>
          <a:solidFill>
            <a:schemeClr val="bg1"/>
          </a:solidFill>
          <a:ln>
            <a:noFill/>
          </a:ln>
        </p:spPr>
        <p:txBody>
          <a:bodyPr anchor="ctr" anchorCtr="1"/>
          <a:lstStyle>
            <a:lvl1pPr>
              <a:defRPr b="0" i="0">
                <a:solidFill>
                  <a:schemeClr val="tx1">
                    <a:lumMod val="75000"/>
                    <a:lumOff val="25000"/>
                    <a:alpha val="0"/>
                  </a:schemeClr>
                </a:solidFill>
              </a:defRPr>
            </a:lvl1pPr>
          </a:lstStyle>
          <a:p>
            <a:pPr lvl="0"/>
            <a:r>
              <a:rPr lang="en-US"/>
              <a:t>Click to edit Master text styles</a:t>
            </a:r>
          </a:p>
        </p:txBody>
      </p:sp>
      <p:sp>
        <p:nvSpPr>
          <p:cNvPr id="21" name="Text Placeholder 2">
            <a:extLst>
              <a:ext uri="{FF2B5EF4-FFF2-40B4-BE49-F238E27FC236}">
                <a16:creationId xmlns:a16="http://schemas.microsoft.com/office/drawing/2014/main" id="{878A1315-EBE2-11F7-0F58-ACBCAEB0154D}"/>
              </a:ext>
            </a:extLst>
          </p:cNvPr>
          <p:cNvSpPr>
            <a:spLocks noGrp="1"/>
          </p:cNvSpPr>
          <p:nvPr>
            <p:ph type="body" sz="quarter" idx="17" hasCustomPrompt="1"/>
          </p:nvPr>
        </p:nvSpPr>
        <p:spPr>
          <a:xfrm>
            <a:off x="1355271" y="1214737"/>
            <a:ext cx="730539" cy="124474"/>
          </a:xfrm>
          <a:prstGeom prst="rect">
            <a:avLst/>
          </a:prstGeom>
        </p:spPr>
        <p:txBody>
          <a:bodyPr anchor="ctr" anchorCtr="0"/>
          <a:lstStyle>
            <a:lvl1pPr algn="ctr">
              <a:defRPr sz="1000" b="0" i="0">
                <a:solidFill>
                  <a:schemeClr val="bg1"/>
                </a:solidFill>
              </a:defRPr>
            </a:lvl1pPr>
          </a:lstStyle>
          <a:p>
            <a:pPr lvl="0"/>
            <a:r>
              <a:rPr lang="en-US"/>
              <a:t>JAN</a:t>
            </a:r>
          </a:p>
        </p:txBody>
      </p:sp>
      <p:sp>
        <p:nvSpPr>
          <p:cNvPr id="22" name="Text Placeholder 2">
            <a:extLst>
              <a:ext uri="{FF2B5EF4-FFF2-40B4-BE49-F238E27FC236}">
                <a16:creationId xmlns:a16="http://schemas.microsoft.com/office/drawing/2014/main" id="{0C8094A4-2626-034D-C121-D80DB4E468B2}"/>
              </a:ext>
            </a:extLst>
          </p:cNvPr>
          <p:cNvSpPr>
            <a:spLocks noGrp="1"/>
          </p:cNvSpPr>
          <p:nvPr>
            <p:ph type="body" sz="quarter" idx="18" hasCustomPrompt="1"/>
          </p:nvPr>
        </p:nvSpPr>
        <p:spPr>
          <a:xfrm>
            <a:off x="2226658" y="1214737"/>
            <a:ext cx="730539" cy="124474"/>
          </a:xfrm>
          <a:prstGeom prst="rect">
            <a:avLst/>
          </a:prstGeom>
        </p:spPr>
        <p:txBody>
          <a:bodyPr anchor="ctr" anchorCtr="0"/>
          <a:lstStyle>
            <a:lvl1pPr algn="ctr">
              <a:defRPr sz="1000" b="0" i="0">
                <a:solidFill>
                  <a:schemeClr val="bg1"/>
                </a:solidFill>
              </a:defRPr>
            </a:lvl1pPr>
          </a:lstStyle>
          <a:p>
            <a:pPr lvl="0"/>
            <a:r>
              <a:rPr lang="en-US"/>
              <a:t>FEB</a:t>
            </a:r>
          </a:p>
        </p:txBody>
      </p:sp>
      <p:sp>
        <p:nvSpPr>
          <p:cNvPr id="23" name="Text Placeholder 2">
            <a:extLst>
              <a:ext uri="{FF2B5EF4-FFF2-40B4-BE49-F238E27FC236}">
                <a16:creationId xmlns:a16="http://schemas.microsoft.com/office/drawing/2014/main" id="{69FF0762-64A2-0139-7517-B9F771207022}"/>
              </a:ext>
            </a:extLst>
          </p:cNvPr>
          <p:cNvSpPr>
            <a:spLocks noGrp="1"/>
          </p:cNvSpPr>
          <p:nvPr>
            <p:ph type="body" sz="quarter" idx="19" hasCustomPrompt="1"/>
          </p:nvPr>
        </p:nvSpPr>
        <p:spPr>
          <a:xfrm>
            <a:off x="3098045" y="1214737"/>
            <a:ext cx="730539" cy="124474"/>
          </a:xfrm>
          <a:prstGeom prst="rect">
            <a:avLst/>
          </a:prstGeom>
        </p:spPr>
        <p:txBody>
          <a:bodyPr anchor="ctr" anchorCtr="0"/>
          <a:lstStyle>
            <a:lvl1pPr algn="ctr">
              <a:defRPr sz="1000" b="0" i="0">
                <a:solidFill>
                  <a:schemeClr val="bg1"/>
                </a:solidFill>
              </a:defRPr>
            </a:lvl1pPr>
          </a:lstStyle>
          <a:p>
            <a:pPr lvl="0"/>
            <a:r>
              <a:rPr lang="en-US"/>
              <a:t>MAR</a:t>
            </a:r>
          </a:p>
        </p:txBody>
      </p:sp>
      <p:sp>
        <p:nvSpPr>
          <p:cNvPr id="24" name="Text Placeholder 2">
            <a:extLst>
              <a:ext uri="{FF2B5EF4-FFF2-40B4-BE49-F238E27FC236}">
                <a16:creationId xmlns:a16="http://schemas.microsoft.com/office/drawing/2014/main" id="{EDAE22CA-47FE-A006-33EE-3A30568CAD45}"/>
              </a:ext>
            </a:extLst>
          </p:cNvPr>
          <p:cNvSpPr>
            <a:spLocks noGrp="1"/>
          </p:cNvSpPr>
          <p:nvPr>
            <p:ph type="body" sz="quarter" idx="20" hasCustomPrompt="1"/>
          </p:nvPr>
        </p:nvSpPr>
        <p:spPr>
          <a:xfrm>
            <a:off x="3969432" y="1214737"/>
            <a:ext cx="730539" cy="124474"/>
          </a:xfrm>
          <a:prstGeom prst="rect">
            <a:avLst/>
          </a:prstGeom>
        </p:spPr>
        <p:txBody>
          <a:bodyPr anchor="ctr" anchorCtr="0"/>
          <a:lstStyle>
            <a:lvl1pPr algn="ctr">
              <a:defRPr sz="1000" b="0" i="0">
                <a:solidFill>
                  <a:schemeClr val="bg1"/>
                </a:solidFill>
              </a:defRPr>
            </a:lvl1pPr>
          </a:lstStyle>
          <a:p>
            <a:pPr lvl="0"/>
            <a:r>
              <a:rPr lang="en-US"/>
              <a:t>APR</a:t>
            </a:r>
          </a:p>
        </p:txBody>
      </p:sp>
      <p:sp>
        <p:nvSpPr>
          <p:cNvPr id="25" name="Text Placeholder 2">
            <a:extLst>
              <a:ext uri="{FF2B5EF4-FFF2-40B4-BE49-F238E27FC236}">
                <a16:creationId xmlns:a16="http://schemas.microsoft.com/office/drawing/2014/main" id="{68695A2C-3300-133E-42B5-1B6C47955289}"/>
              </a:ext>
            </a:extLst>
          </p:cNvPr>
          <p:cNvSpPr>
            <a:spLocks noGrp="1"/>
          </p:cNvSpPr>
          <p:nvPr>
            <p:ph type="body" sz="quarter" idx="21" hasCustomPrompt="1"/>
          </p:nvPr>
        </p:nvSpPr>
        <p:spPr>
          <a:xfrm>
            <a:off x="4840819" y="1214737"/>
            <a:ext cx="730539" cy="124474"/>
          </a:xfrm>
          <a:prstGeom prst="rect">
            <a:avLst/>
          </a:prstGeom>
        </p:spPr>
        <p:txBody>
          <a:bodyPr anchor="ctr" anchorCtr="0"/>
          <a:lstStyle>
            <a:lvl1pPr algn="ctr">
              <a:defRPr sz="1000" b="0" i="0">
                <a:solidFill>
                  <a:schemeClr val="bg1"/>
                </a:solidFill>
              </a:defRPr>
            </a:lvl1pPr>
          </a:lstStyle>
          <a:p>
            <a:pPr lvl="0"/>
            <a:r>
              <a:rPr lang="en-US"/>
              <a:t>MAY</a:t>
            </a:r>
          </a:p>
        </p:txBody>
      </p:sp>
      <p:sp>
        <p:nvSpPr>
          <p:cNvPr id="26" name="Text Placeholder 2">
            <a:extLst>
              <a:ext uri="{FF2B5EF4-FFF2-40B4-BE49-F238E27FC236}">
                <a16:creationId xmlns:a16="http://schemas.microsoft.com/office/drawing/2014/main" id="{4C5F1026-E9A7-B7EF-82E1-022813804C78}"/>
              </a:ext>
            </a:extLst>
          </p:cNvPr>
          <p:cNvSpPr>
            <a:spLocks noGrp="1"/>
          </p:cNvSpPr>
          <p:nvPr>
            <p:ph type="body" sz="quarter" idx="22" hasCustomPrompt="1"/>
          </p:nvPr>
        </p:nvSpPr>
        <p:spPr>
          <a:xfrm>
            <a:off x="5712206" y="1214737"/>
            <a:ext cx="730539" cy="124474"/>
          </a:xfrm>
          <a:prstGeom prst="rect">
            <a:avLst/>
          </a:prstGeom>
        </p:spPr>
        <p:txBody>
          <a:bodyPr anchor="ctr" anchorCtr="0"/>
          <a:lstStyle>
            <a:lvl1pPr algn="ctr">
              <a:defRPr sz="1000" b="0" i="0">
                <a:solidFill>
                  <a:schemeClr val="bg1"/>
                </a:solidFill>
              </a:defRPr>
            </a:lvl1pPr>
          </a:lstStyle>
          <a:p>
            <a:pPr lvl="0"/>
            <a:r>
              <a:rPr lang="en-US"/>
              <a:t>JUN</a:t>
            </a:r>
          </a:p>
        </p:txBody>
      </p:sp>
      <p:sp>
        <p:nvSpPr>
          <p:cNvPr id="27" name="Text Placeholder 2">
            <a:extLst>
              <a:ext uri="{FF2B5EF4-FFF2-40B4-BE49-F238E27FC236}">
                <a16:creationId xmlns:a16="http://schemas.microsoft.com/office/drawing/2014/main" id="{D4D9B6E7-E598-C8C5-739B-0C6770CAB520}"/>
              </a:ext>
            </a:extLst>
          </p:cNvPr>
          <p:cNvSpPr>
            <a:spLocks noGrp="1"/>
          </p:cNvSpPr>
          <p:nvPr>
            <p:ph type="body" sz="quarter" idx="23" hasCustomPrompt="1"/>
          </p:nvPr>
        </p:nvSpPr>
        <p:spPr>
          <a:xfrm>
            <a:off x="6583593" y="1214737"/>
            <a:ext cx="730539" cy="124474"/>
          </a:xfrm>
          <a:prstGeom prst="rect">
            <a:avLst/>
          </a:prstGeom>
        </p:spPr>
        <p:txBody>
          <a:bodyPr anchor="ctr" anchorCtr="0"/>
          <a:lstStyle>
            <a:lvl1pPr algn="ctr">
              <a:defRPr sz="1000" b="0" i="0">
                <a:solidFill>
                  <a:schemeClr val="bg1"/>
                </a:solidFill>
              </a:defRPr>
            </a:lvl1pPr>
          </a:lstStyle>
          <a:p>
            <a:pPr lvl="0"/>
            <a:r>
              <a:rPr lang="en-US"/>
              <a:t>JUL</a:t>
            </a:r>
          </a:p>
        </p:txBody>
      </p:sp>
      <p:sp>
        <p:nvSpPr>
          <p:cNvPr id="28" name="Text Placeholder 2">
            <a:extLst>
              <a:ext uri="{FF2B5EF4-FFF2-40B4-BE49-F238E27FC236}">
                <a16:creationId xmlns:a16="http://schemas.microsoft.com/office/drawing/2014/main" id="{A8353B3D-D2AA-712A-FB39-89A99DB82AFD}"/>
              </a:ext>
            </a:extLst>
          </p:cNvPr>
          <p:cNvSpPr>
            <a:spLocks noGrp="1"/>
          </p:cNvSpPr>
          <p:nvPr>
            <p:ph type="body" sz="quarter" idx="24" hasCustomPrompt="1"/>
          </p:nvPr>
        </p:nvSpPr>
        <p:spPr>
          <a:xfrm>
            <a:off x="7454980" y="1214737"/>
            <a:ext cx="730539" cy="124474"/>
          </a:xfrm>
          <a:prstGeom prst="rect">
            <a:avLst/>
          </a:prstGeom>
        </p:spPr>
        <p:txBody>
          <a:bodyPr anchor="ctr" anchorCtr="0"/>
          <a:lstStyle>
            <a:lvl1pPr algn="ctr">
              <a:defRPr sz="1000" b="0" i="0">
                <a:solidFill>
                  <a:schemeClr val="bg1"/>
                </a:solidFill>
              </a:defRPr>
            </a:lvl1pPr>
          </a:lstStyle>
          <a:p>
            <a:pPr lvl="0"/>
            <a:r>
              <a:rPr lang="en-US"/>
              <a:t>AUG</a:t>
            </a:r>
          </a:p>
        </p:txBody>
      </p:sp>
      <p:sp>
        <p:nvSpPr>
          <p:cNvPr id="29" name="Text Placeholder 2">
            <a:extLst>
              <a:ext uri="{FF2B5EF4-FFF2-40B4-BE49-F238E27FC236}">
                <a16:creationId xmlns:a16="http://schemas.microsoft.com/office/drawing/2014/main" id="{BBD69F73-4AA9-46D4-5F78-CBDB9AB7865C}"/>
              </a:ext>
            </a:extLst>
          </p:cNvPr>
          <p:cNvSpPr>
            <a:spLocks noGrp="1"/>
          </p:cNvSpPr>
          <p:nvPr>
            <p:ph type="body" sz="quarter" idx="25" hasCustomPrompt="1"/>
          </p:nvPr>
        </p:nvSpPr>
        <p:spPr>
          <a:xfrm>
            <a:off x="8326367" y="1214737"/>
            <a:ext cx="730539" cy="124474"/>
          </a:xfrm>
          <a:prstGeom prst="rect">
            <a:avLst/>
          </a:prstGeom>
        </p:spPr>
        <p:txBody>
          <a:bodyPr anchor="ctr" anchorCtr="0"/>
          <a:lstStyle>
            <a:lvl1pPr algn="ctr">
              <a:defRPr sz="1000" b="0" i="0">
                <a:solidFill>
                  <a:schemeClr val="bg1"/>
                </a:solidFill>
              </a:defRPr>
            </a:lvl1pPr>
          </a:lstStyle>
          <a:p>
            <a:pPr lvl="0"/>
            <a:r>
              <a:rPr lang="en-US"/>
              <a:t>SEP</a:t>
            </a:r>
          </a:p>
        </p:txBody>
      </p:sp>
      <p:sp>
        <p:nvSpPr>
          <p:cNvPr id="30" name="Text Placeholder 2">
            <a:extLst>
              <a:ext uri="{FF2B5EF4-FFF2-40B4-BE49-F238E27FC236}">
                <a16:creationId xmlns:a16="http://schemas.microsoft.com/office/drawing/2014/main" id="{3E1AB2FC-3A85-15A3-5B0C-EC17431F02B8}"/>
              </a:ext>
            </a:extLst>
          </p:cNvPr>
          <p:cNvSpPr>
            <a:spLocks noGrp="1"/>
          </p:cNvSpPr>
          <p:nvPr>
            <p:ph type="body" sz="quarter" idx="26" hasCustomPrompt="1"/>
          </p:nvPr>
        </p:nvSpPr>
        <p:spPr>
          <a:xfrm>
            <a:off x="9197754" y="1214737"/>
            <a:ext cx="730539" cy="124474"/>
          </a:xfrm>
          <a:prstGeom prst="rect">
            <a:avLst/>
          </a:prstGeom>
        </p:spPr>
        <p:txBody>
          <a:bodyPr anchor="ctr" anchorCtr="0"/>
          <a:lstStyle>
            <a:lvl1pPr algn="ctr">
              <a:defRPr sz="1000" b="0" i="0">
                <a:solidFill>
                  <a:schemeClr val="bg1"/>
                </a:solidFill>
              </a:defRPr>
            </a:lvl1pPr>
          </a:lstStyle>
          <a:p>
            <a:pPr lvl="0"/>
            <a:r>
              <a:rPr lang="en-US"/>
              <a:t>OCT</a:t>
            </a:r>
          </a:p>
        </p:txBody>
      </p:sp>
      <p:sp>
        <p:nvSpPr>
          <p:cNvPr id="31" name="Text Placeholder 2">
            <a:extLst>
              <a:ext uri="{FF2B5EF4-FFF2-40B4-BE49-F238E27FC236}">
                <a16:creationId xmlns:a16="http://schemas.microsoft.com/office/drawing/2014/main" id="{81F68F81-79C2-891D-658B-E82D12A63BCE}"/>
              </a:ext>
            </a:extLst>
          </p:cNvPr>
          <p:cNvSpPr>
            <a:spLocks noGrp="1"/>
          </p:cNvSpPr>
          <p:nvPr>
            <p:ph type="body" sz="quarter" idx="27" hasCustomPrompt="1"/>
          </p:nvPr>
        </p:nvSpPr>
        <p:spPr>
          <a:xfrm>
            <a:off x="10069141" y="1214737"/>
            <a:ext cx="730539" cy="124474"/>
          </a:xfrm>
          <a:prstGeom prst="rect">
            <a:avLst/>
          </a:prstGeom>
        </p:spPr>
        <p:txBody>
          <a:bodyPr anchor="ctr" anchorCtr="0"/>
          <a:lstStyle>
            <a:lvl1pPr algn="ctr">
              <a:defRPr sz="1000" b="0" i="0">
                <a:solidFill>
                  <a:schemeClr val="bg1"/>
                </a:solidFill>
              </a:defRPr>
            </a:lvl1pPr>
          </a:lstStyle>
          <a:p>
            <a:pPr lvl="0"/>
            <a:r>
              <a:rPr lang="en-US"/>
              <a:t>NOV</a:t>
            </a:r>
          </a:p>
        </p:txBody>
      </p:sp>
      <p:sp>
        <p:nvSpPr>
          <p:cNvPr id="32" name="Text Placeholder 2">
            <a:extLst>
              <a:ext uri="{FF2B5EF4-FFF2-40B4-BE49-F238E27FC236}">
                <a16:creationId xmlns:a16="http://schemas.microsoft.com/office/drawing/2014/main" id="{2618343B-382A-DFE7-217A-1D615BDC5527}"/>
              </a:ext>
            </a:extLst>
          </p:cNvPr>
          <p:cNvSpPr>
            <a:spLocks noGrp="1"/>
          </p:cNvSpPr>
          <p:nvPr>
            <p:ph type="body" sz="quarter" idx="28" hasCustomPrompt="1"/>
          </p:nvPr>
        </p:nvSpPr>
        <p:spPr>
          <a:xfrm>
            <a:off x="10940527" y="1214737"/>
            <a:ext cx="730539" cy="124474"/>
          </a:xfrm>
          <a:prstGeom prst="rect">
            <a:avLst/>
          </a:prstGeom>
        </p:spPr>
        <p:txBody>
          <a:bodyPr anchor="ctr" anchorCtr="0"/>
          <a:lstStyle>
            <a:lvl1pPr algn="ctr">
              <a:defRPr sz="1000" b="0" i="0">
                <a:solidFill>
                  <a:schemeClr val="bg1"/>
                </a:solidFill>
              </a:defRPr>
            </a:lvl1pPr>
          </a:lstStyle>
          <a:p>
            <a:pPr lvl="0"/>
            <a:r>
              <a:rPr lang="en-US"/>
              <a:t>DEC</a:t>
            </a:r>
          </a:p>
        </p:txBody>
      </p:sp>
      <p:sp>
        <p:nvSpPr>
          <p:cNvPr id="33" name="Text Placeholder 2">
            <a:extLst>
              <a:ext uri="{FF2B5EF4-FFF2-40B4-BE49-F238E27FC236}">
                <a16:creationId xmlns:a16="http://schemas.microsoft.com/office/drawing/2014/main" id="{FDA1282F-E642-B4E1-A076-BF9FCEEFAA5C}"/>
              </a:ext>
            </a:extLst>
          </p:cNvPr>
          <p:cNvSpPr>
            <a:spLocks noGrp="1"/>
          </p:cNvSpPr>
          <p:nvPr>
            <p:ph type="body" sz="quarter" idx="29" hasCustomPrompt="1"/>
          </p:nvPr>
        </p:nvSpPr>
        <p:spPr>
          <a:xfrm>
            <a:off x="492435" y="1641659"/>
            <a:ext cx="737251" cy="423117"/>
          </a:xfrm>
          <a:prstGeom prst="rect">
            <a:avLst/>
          </a:prstGeom>
        </p:spPr>
        <p:txBody>
          <a:bodyPr anchor="t" anchorCtr="0"/>
          <a:lstStyle>
            <a:lvl1pPr algn="l">
              <a:defRPr sz="1400" b="0" i="0">
                <a:solidFill>
                  <a:schemeClr val="bg1"/>
                </a:solidFill>
              </a:defRPr>
            </a:lvl1pPr>
          </a:lstStyle>
          <a:p>
            <a:pPr lvl="0"/>
            <a:r>
              <a:rPr lang="en-US"/>
              <a:t>Track 1</a:t>
            </a:r>
          </a:p>
        </p:txBody>
      </p:sp>
      <p:sp>
        <p:nvSpPr>
          <p:cNvPr id="50" name="Text Placeholder 2">
            <a:extLst>
              <a:ext uri="{FF2B5EF4-FFF2-40B4-BE49-F238E27FC236}">
                <a16:creationId xmlns:a16="http://schemas.microsoft.com/office/drawing/2014/main" id="{873DA729-5C04-060B-89F3-CD08703D3BA9}"/>
              </a:ext>
            </a:extLst>
          </p:cNvPr>
          <p:cNvSpPr>
            <a:spLocks noGrp="1"/>
          </p:cNvSpPr>
          <p:nvPr>
            <p:ph type="body" sz="quarter" idx="30" hasCustomPrompt="1"/>
          </p:nvPr>
        </p:nvSpPr>
        <p:spPr>
          <a:xfrm>
            <a:off x="492435" y="2921335"/>
            <a:ext cx="737251" cy="423117"/>
          </a:xfrm>
          <a:prstGeom prst="rect">
            <a:avLst/>
          </a:prstGeom>
        </p:spPr>
        <p:txBody>
          <a:bodyPr anchor="t" anchorCtr="0"/>
          <a:lstStyle>
            <a:lvl1pPr algn="l">
              <a:defRPr sz="1400" b="0" i="0">
                <a:solidFill>
                  <a:schemeClr val="bg1"/>
                </a:solidFill>
              </a:defRPr>
            </a:lvl1pPr>
          </a:lstStyle>
          <a:p>
            <a:pPr lvl="0"/>
            <a:r>
              <a:rPr lang="en-US"/>
              <a:t>Track 2</a:t>
            </a:r>
          </a:p>
        </p:txBody>
      </p:sp>
      <p:sp>
        <p:nvSpPr>
          <p:cNvPr id="51" name="Text Placeholder 2">
            <a:extLst>
              <a:ext uri="{FF2B5EF4-FFF2-40B4-BE49-F238E27FC236}">
                <a16:creationId xmlns:a16="http://schemas.microsoft.com/office/drawing/2014/main" id="{6ED63066-D1D8-2BAE-4EF1-75C227EA9A03}"/>
              </a:ext>
            </a:extLst>
          </p:cNvPr>
          <p:cNvSpPr>
            <a:spLocks noGrp="1"/>
          </p:cNvSpPr>
          <p:nvPr>
            <p:ph type="body" sz="quarter" idx="31" hasCustomPrompt="1"/>
          </p:nvPr>
        </p:nvSpPr>
        <p:spPr>
          <a:xfrm>
            <a:off x="492435" y="4171632"/>
            <a:ext cx="737251" cy="423117"/>
          </a:xfrm>
          <a:prstGeom prst="rect">
            <a:avLst/>
          </a:prstGeom>
        </p:spPr>
        <p:txBody>
          <a:bodyPr anchor="t" anchorCtr="0"/>
          <a:lstStyle>
            <a:lvl1pPr algn="l">
              <a:defRPr sz="1400" b="0" i="0">
                <a:solidFill>
                  <a:schemeClr val="bg1"/>
                </a:solidFill>
              </a:defRPr>
            </a:lvl1pPr>
          </a:lstStyle>
          <a:p>
            <a:pPr lvl="0"/>
            <a:r>
              <a:rPr lang="en-US"/>
              <a:t>Track 3</a:t>
            </a:r>
          </a:p>
        </p:txBody>
      </p:sp>
      <p:sp>
        <p:nvSpPr>
          <p:cNvPr id="52" name="Text Placeholder 2">
            <a:extLst>
              <a:ext uri="{FF2B5EF4-FFF2-40B4-BE49-F238E27FC236}">
                <a16:creationId xmlns:a16="http://schemas.microsoft.com/office/drawing/2014/main" id="{14771141-5394-9535-AB48-DB525EB5BCC6}"/>
              </a:ext>
            </a:extLst>
          </p:cNvPr>
          <p:cNvSpPr>
            <a:spLocks noGrp="1"/>
          </p:cNvSpPr>
          <p:nvPr>
            <p:ph type="body" sz="quarter" idx="32" hasCustomPrompt="1"/>
          </p:nvPr>
        </p:nvSpPr>
        <p:spPr>
          <a:xfrm>
            <a:off x="492434" y="5129863"/>
            <a:ext cx="737251" cy="423117"/>
          </a:xfrm>
          <a:prstGeom prst="rect">
            <a:avLst/>
          </a:prstGeom>
        </p:spPr>
        <p:txBody>
          <a:bodyPr anchor="t" anchorCtr="0"/>
          <a:lstStyle>
            <a:lvl1pPr algn="l">
              <a:defRPr sz="1400" b="0" i="0">
                <a:solidFill>
                  <a:schemeClr val="bg1"/>
                </a:solidFill>
              </a:defRPr>
            </a:lvl1pPr>
          </a:lstStyle>
          <a:p>
            <a:pPr lvl="0"/>
            <a:r>
              <a:rPr lang="en-US"/>
              <a:t>Track 4</a:t>
            </a:r>
          </a:p>
        </p:txBody>
      </p:sp>
      <p:sp>
        <p:nvSpPr>
          <p:cNvPr id="57" name="Text Placeholder 12">
            <a:extLst>
              <a:ext uri="{FF2B5EF4-FFF2-40B4-BE49-F238E27FC236}">
                <a16:creationId xmlns:a16="http://schemas.microsoft.com/office/drawing/2014/main" id="{7DF21B12-8775-7CD6-F4CC-D5DE2A18C5E1}"/>
              </a:ext>
            </a:extLst>
          </p:cNvPr>
          <p:cNvSpPr>
            <a:spLocks noGrp="1"/>
          </p:cNvSpPr>
          <p:nvPr>
            <p:ph type="body" sz="quarter" idx="133"/>
          </p:nvPr>
        </p:nvSpPr>
        <p:spPr>
          <a:xfrm>
            <a:off x="1355270" y="1605880"/>
            <a:ext cx="4297680" cy="239387"/>
          </a:xfrm>
          <a:prstGeom prst="roundRect">
            <a:avLst>
              <a:gd name="adj" fmla="val 50000"/>
            </a:avLst>
          </a:prstGeom>
          <a:solidFill>
            <a:schemeClr val="accent2"/>
          </a:solidFill>
          <a:ln w="31750">
            <a:noFill/>
          </a:ln>
        </p:spPr>
        <p:txBody>
          <a:bodyPr lIns="91440" anchor="ctr" anchorCtr="0"/>
          <a:lstStyle>
            <a:lvl1pPr>
              <a:defRPr sz="1000" b="0" i="0">
                <a:solidFill>
                  <a:schemeClr val="tx2"/>
                </a:solidFill>
              </a:defRPr>
            </a:lvl1pPr>
          </a:lstStyle>
          <a:p>
            <a:pPr lvl="0"/>
            <a:r>
              <a:rPr lang="en-US"/>
              <a:t>Click to edit Master text styles</a:t>
            </a:r>
          </a:p>
        </p:txBody>
      </p:sp>
      <p:sp>
        <p:nvSpPr>
          <p:cNvPr id="58" name="Text Placeholder 12">
            <a:extLst>
              <a:ext uri="{FF2B5EF4-FFF2-40B4-BE49-F238E27FC236}">
                <a16:creationId xmlns:a16="http://schemas.microsoft.com/office/drawing/2014/main" id="{4E191A4B-C945-B017-87B2-8B7814BF4444}"/>
              </a:ext>
            </a:extLst>
          </p:cNvPr>
          <p:cNvSpPr>
            <a:spLocks noGrp="1"/>
          </p:cNvSpPr>
          <p:nvPr>
            <p:ph type="body" sz="quarter" idx="134"/>
          </p:nvPr>
        </p:nvSpPr>
        <p:spPr>
          <a:xfrm>
            <a:off x="2159147" y="1907768"/>
            <a:ext cx="4389120" cy="239387"/>
          </a:xfrm>
          <a:prstGeom prst="roundRect">
            <a:avLst>
              <a:gd name="adj" fmla="val 50000"/>
            </a:avLst>
          </a:prstGeom>
          <a:solidFill>
            <a:schemeClr val="accent2"/>
          </a:solidFill>
          <a:ln w="31750">
            <a:noFill/>
          </a:ln>
        </p:spPr>
        <p:txBody>
          <a:bodyPr lIns="91440" anchor="ctr" anchorCtr="0"/>
          <a:lstStyle>
            <a:lvl1pPr>
              <a:defRPr sz="1000" b="0" i="0">
                <a:solidFill>
                  <a:schemeClr val="tx2"/>
                </a:solidFill>
              </a:defRPr>
            </a:lvl1pPr>
          </a:lstStyle>
          <a:p>
            <a:pPr lvl="0"/>
            <a:r>
              <a:rPr lang="en-US"/>
              <a:t>Click to edit Master text styles</a:t>
            </a:r>
          </a:p>
        </p:txBody>
      </p:sp>
      <p:sp>
        <p:nvSpPr>
          <p:cNvPr id="59" name="Text Placeholder 12">
            <a:extLst>
              <a:ext uri="{FF2B5EF4-FFF2-40B4-BE49-F238E27FC236}">
                <a16:creationId xmlns:a16="http://schemas.microsoft.com/office/drawing/2014/main" id="{2C6E55FD-E9AF-06A8-DF2F-4C24F96DF607}"/>
              </a:ext>
            </a:extLst>
          </p:cNvPr>
          <p:cNvSpPr>
            <a:spLocks noGrp="1"/>
          </p:cNvSpPr>
          <p:nvPr>
            <p:ph type="body" sz="quarter" idx="135"/>
          </p:nvPr>
        </p:nvSpPr>
        <p:spPr>
          <a:xfrm>
            <a:off x="2159148" y="2214656"/>
            <a:ext cx="2651760" cy="239387"/>
          </a:xfrm>
          <a:prstGeom prst="roundRect">
            <a:avLst>
              <a:gd name="adj" fmla="val 50000"/>
            </a:avLst>
          </a:prstGeom>
          <a:solidFill>
            <a:schemeClr val="accent2"/>
          </a:solidFill>
          <a:ln w="31750">
            <a:noFill/>
          </a:ln>
        </p:spPr>
        <p:txBody>
          <a:bodyPr lIns="91440" anchor="ctr" anchorCtr="0"/>
          <a:lstStyle>
            <a:lvl1pPr>
              <a:defRPr sz="1000" b="0" i="0">
                <a:solidFill>
                  <a:schemeClr val="tx2"/>
                </a:solidFill>
              </a:defRPr>
            </a:lvl1pPr>
          </a:lstStyle>
          <a:p>
            <a:pPr lvl="0"/>
            <a:r>
              <a:rPr lang="en-US"/>
              <a:t>Click to edit Master text styles</a:t>
            </a:r>
          </a:p>
        </p:txBody>
      </p:sp>
      <p:sp>
        <p:nvSpPr>
          <p:cNvPr id="60" name="Text Placeholder 12">
            <a:extLst>
              <a:ext uri="{FF2B5EF4-FFF2-40B4-BE49-F238E27FC236}">
                <a16:creationId xmlns:a16="http://schemas.microsoft.com/office/drawing/2014/main" id="{70C7A1D2-4A70-64A7-C0B9-212E4FFDD438}"/>
              </a:ext>
            </a:extLst>
          </p:cNvPr>
          <p:cNvSpPr>
            <a:spLocks noGrp="1"/>
          </p:cNvSpPr>
          <p:nvPr>
            <p:ph type="body" sz="quarter" idx="137"/>
          </p:nvPr>
        </p:nvSpPr>
        <p:spPr>
          <a:xfrm>
            <a:off x="3766905" y="2883486"/>
            <a:ext cx="3657600" cy="239387"/>
          </a:xfrm>
          <a:prstGeom prst="roundRect">
            <a:avLst>
              <a:gd name="adj" fmla="val 50000"/>
            </a:avLst>
          </a:prstGeom>
          <a:solidFill>
            <a:schemeClr val="accent3"/>
          </a:solidFill>
          <a:ln w="31750">
            <a:noFill/>
          </a:ln>
        </p:spPr>
        <p:txBody>
          <a:bodyPr vert="horz" lIns="91440" tIns="0" rIns="0" bIns="0" rtlCol="0" anchor="ctr" anchorCtr="0">
            <a:noAutofit/>
          </a:bodyPr>
          <a:lstStyle>
            <a:lvl1pPr>
              <a:defRPr lang="en-US" sz="1000" b="0" i="0">
                <a:solidFill>
                  <a:schemeClr val="bg1"/>
                </a:solidFill>
              </a:defRPr>
            </a:lvl1pPr>
          </a:lstStyle>
          <a:p>
            <a:pPr lvl="0"/>
            <a:r>
              <a:rPr lang="en-US"/>
              <a:t>Click to edit Master text styles</a:t>
            </a:r>
          </a:p>
        </p:txBody>
      </p:sp>
      <p:sp>
        <p:nvSpPr>
          <p:cNvPr id="61" name="Text Placeholder 12">
            <a:extLst>
              <a:ext uri="{FF2B5EF4-FFF2-40B4-BE49-F238E27FC236}">
                <a16:creationId xmlns:a16="http://schemas.microsoft.com/office/drawing/2014/main" id="{81B2EF28-02CE-062C-7290-14D8AA30F532}"/>
              </a:ext>
            </a:extLst>
          </p:cNvPr>
          <p:cNvSpPr>
            <a:spLocks noGrp="1"/>
          </p:cNvSpPr>
          <p:nvPr>
            <p:ph type="body" sz="quarter" idx="138"/>
          </p:nvPr>
        </p:nvSpPr>
        <p:spPr>
          <a:xfrm>
            <a:off x="4570783" y="3190808"/>
            <a:ext cx="3657600" cy="239387"/>
          </a:xfrm>
          <a:prstGeom prst="roundRect">
            <a:avLst>
              <a:gd name="adj" fmla="val 50000"/>
            </a:avLst>
          </a:prstGeom>
          <a:solidFill>
            <a:schemeClr val="accent3"/>
          </a:solidFill>
          <a:ln w="31750">
            <a:noFill/>
          </a:ln>
        </p:spPr>
        <p:txBody>
          <a:bodyPr vert="horz" lIns="91440" tIns="0" rIns="0" bIns="0" rtlCol="0" anchor="ctr" anchorCtr="0">
            <a:noAutofit/>
          </a:bodyPr>
          <a:lstStyle>
            <a:lvl1pPr>
              <a:defRPr lang="en-US" sz="1000" b="0" i="0">
                <a:solidFill>
                  <a:schemeClr val="bg1"/>
                </a:solidFill>
              </a:defRPr>
            </a:lvl1pPr>
          </a:lstStyle>
          <a:p>
            <a:pPr lvl="0"/>
            <a:r>
              <a:rPr lang="en-US"/>
              <a:t>Click to edit Master text styles</a:t>
            </a:r>
          </a:p>
        </p:txBody>
      </p:sp>
      <p:sp>
        <p:nvSpPr>
          <p:cNvPr id="62" name="Text Placeholder 12">
            <a:extLst>
              <a:ext uri="{FF2B5EF4-FFF2-40B4-BE49-F238E27FC236}">
                <a16:creationId xmlns:a16="http://schemas.microsoft.com/office/drawing/2014/main" id="{6CEFFF38-7437-EDAD-A964-7D556F52CB4F}"/>
              </a:ext>
            </a:extLst>
          </p:cNvPr>
          <p:cNvSpPr>
            <a:spLocks noGrp="1"/>
          </p:cNvSpPr>
          <p:nvPr>
            <p:ph type="body" sz="quarter" idx="139"/>
          </p:nvPr>
        </p:nvSpPr>
        <p:spPr>
          <a:xfrm>
            <a:off x="5412825" y="3498130"/>
            <a:ext cx="2011680" cy="239387"/>
          </a:xfrm>
          <a:prstGeom prst="roundRect">
            <a:avLst>
              <a:gd name="adj" fmla="val 50000"/>
            </a:avLst>
          </a:prstGeom>
          <a:solidFill>
            <a:schemeClr val="accent3"/>
          </a:solidFill>
          <a:ln w="31750">
            <a:noFill/>
          </a:ln>
        </p:spPr>
        <p:txBody>
          <a:bodyPr vert="horz" lIns="91440" tIns="0" rIns="0" bIns="0" rtlCol="0" anchor="ctr" anchorCtr="0">
            <a:noAutofit/>
          </a:bodyPr>
          <a:lstStyle>
            <a:lvl1pPr>
              <a:defRPr lang="en-US" sz="1000" b="0" i="0" dirty="0">
                <a:solidFill>
                  <a:schemeClr val="bg1"/>
                </a:solidFill>
              </a:defRPr>
            </a:lvl1pPr>
          </a:lstStyle>
          <a:p>
            <a:pPr lvl="0"/>
            <a:r>
              <a:rPr lang="en-US"/>
              <a:t>Click to edit Master text styles</a:t>
            </a:r>
          </a:p>
        </p:txBody>
      </p:sp>
      <p:sp>
        <p:nvSpPr>
          <p:cNvPr id="63" name="Text Placeholder 12">
            <a:extLst>
              <a:ext uri="{FF2B5EF4-FFF2-40B4-BE49-F238E27FC236}">
                <a16:creationId xmlns:a16="http://schemas.microsoft.com/office/drawing/2014/main" id="{3F7EC020-C469-70E4-8AF8-7B3AA7144128}"/>
              </a:ext>
            </a:extLst>
          </p:cNvPr>
          <p:cNvSpPr>
            <a:spLocks noGrp="1"/>
          </p:cNvSpPr>
          <p:nvPr>
            <p:ph type="body" sz="quarter" idx="140"/>
          </p:nvPr>
        </p:nvSpPr>
        <p:spPr>
          <a:xfrm>
            <a:off x="7424504" y="4133783"/>
            <a:ext cx="256032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b="0" i="0" dirty="0">
                <a:solidFill>
                  <a:schemeClr val="accent1"/>
                </a:solidFill>
              </a:defRPr>
            </a:lvl1pPr>
          </a:lstStyle>
          <a:p>
            <a:pPr lvl="0"/>
            <a:r>
              <a:rPr lang="en-US"/>
              <a:t>Click to edit Master text styles</a:t>
            </a:r>
          </a:p>
        </p:txBody>
      </p:sp>
      <p:sp>
        <p:nvSpPr>
          <p:cNvPr id="64" name="Text Placeholder 12">
            <a:extLst>
              <a:ext uri="{FF2B5EF4-FFF2-40B4-BE49-F238E27FC236}">
                <a16:creationId xmlns:a16="http://schemas.microsoft.com/office/drawing/2014/main" id="{0402CE09-16D7-ED05-3EAE-49191CE93494}"/>
              </a:ext>
            </a:extLst>
          </p:cNvPr>
          <p:cNvSpPr>
            <a:spLocks noGrp="1"/>
          </p:cNvSpPr>
          <p:nvPr>
            <p:ph type="body" sz="quarter" idx="141"/>
          </p:nvPr>
        </p:nvSpPr>
        <p:spPr>
          <a:xfrm>
            <a:off x="7424504" y="4441105"/>
            <a:ext cx="342900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b="0" i="0">
                <a:solidFill>
                  <a:schemeClr val="accent1"/>
                </a:solidFill>
              </a:defRPr>
            </a:lvl1pPr>
          </a:lstStyle>
          <a:p>
            <a:pPr lvl="0"/>
            <a:r>
              <a:rPr lang="en-US"/>
              <a:t>Click to edit Master text styles</a:t>
            </a:r>
          </a:p>
        </p:txBody>
      </p:sp>
      <p:sp>
        <p:nvSpPr>
          <p:cNvPr id="65" name="Text Placeholder 12">
            <a:extLst>
              <a:ext uri="{FF2B5EF4-FFF2-40B4-BE49-F238E27FC236}">
                <a16:creationId xmlns:a16="http://schemas.microsoft.com/office/drawing/2014/main" id="{BA387FC2-4F9B-F289-70C3-3D60FCBD09A6}"/>
              </a:ext>
            </a:extLst>
          </p:cNvPr>
          <p:cNvSpPr>
            <a:spLocks noGrp="1"/>
          </p:cNvSpPr>
          <p:nvPr>
            <p:ph type="body" sz="quarter" idx="143"/>
          </p:nvPr>
        </p:nvSpPr>
        <p:spPr>
          <a:xfrm>
            <a:off x="8597378" y="5091424"/>
            <a:ext cx="3142178" cy="239387"/>
          </a:xfrm>
          <a:prstGeom prst="roundRect">
            <a:avLst>
              <a:gd name="adj" fmla="val 50000"/>
            </a:avLst>
          </a:prstGeom>
          <a:solidFill>
            <a:schemeClr val="accent4"/>
          </a:solidFill>
          <a:ln w="31750">
            <a:noFill/>
          </a:ln>
        </p:spPr>
        <p:txBody>
          <a:bodyPr vert="horz" lIns="91440" tIns="0" rIns="0" bIns="0" rtlCol="0" anchor="ctr" anchorCtr="0">
            <a:noAutofit/>
          </a:bodyPr>
          <a:lstStyle>
            <a:lvl1pPr>
              <a:defRPr lang="en-US" sz="1000" b="0" i="0" dirty="0">
                <a:solidFill>
                  <a:schemeClr val="bg1"/>
                </a:solidFill>
              </a:defRPr>
            </a:lvl1pPr>
          </a:lstStyle>
          <a:p>
            <a:pPr lvl="0"/>
            <a:r>
              <a:rPr lang="en-US"/>
              <a:t>Click to edit Master text styles</a:t>
            </a:r>
          </a:p>
        </p:txBody>
      </p:sp>
      <p:sp>
        <p:nvSpPr>
          <p:cNvPr id="66" name="Text Placeholder 12">
            <a:extLst>
              <a:ext uri="{FF2B5EF4-FFF2-40B4-BE49-F238E27FC236}">
                <a16:creationId xmlns:a16="http://schemas.microsoft.com/office/drawing/2014/main" id="{58BFE5BD-E343-F19A-7077-4794D308F7B1}"/>
              </a:ext>
            </a:extLst>
          </p:cNvPr>
          <p:cNvSpPr>
            <a:spLocks noGrp="1"/>
          </p:cNvSpPr>
          <p:nvPr>
            <p:ph type="body" sz="quarter" idx="144"/>
          </p:nvPr>
        </p:nvSpPr>
        <p:spPr>
          <a:xfrm>
            <a:off x="9401254" y="5398746"/>
            <a:ext cx="2338301" cy="239387"/>
          </a:xfrm>
          <a:prstGeom prst="roundRect">
            <a:avLst>
              <a:gd name="adj" fmla="val 50000"/>
            </a:avLst>
          </a:prstGeom>
          <a:solidFill>
            <a:schemeClr val="accent4"/>
          </a:solidFill>
          <a:ln w="31750">
            <a:noFill/>
          </a:ln>
        </p:spPr>
        <p:txBody>
          <a:bodyPr vert="horz" lIns="91440" tIns="0" rIns="0" bIns="0" rtlCol="0" anchor="ctr" anchorCtr="0">
            <a:noAutofit/>
          </a:bodyPr>
          <a:lstStyle>
            <a:lvl1pPr>
              <a:defRPr lang="en-US" sz="1000" b="0" i="0" dirty="0">
                <a:solidFill>
                  <a:schemeClr val="bg1"/>
                </a:solidFill>
              </a:defRPr>
            </a:lvl1pPr>
          </a:lstStyle>
          <a:p>
            <a:pPr lvl="0"/>
            <a:r>
              <a:rPr lang="en-US"/>
              <a:t>Click to edit Master text styles</a:t>
            </a:r>
          </a:p>
        </p:txBody>
      </p:sp>
      <p:sp>
        <p:nvSpPr>
          <p:cNvPr id="7" name="Footer Placeholder 6">
            <a:extLst>
              <a:ext uri="{FF2B5EF4-FFF2-40B4-BE49-F238E27FC236}">
                <a16:creationId xmlns:a16="http://schemas.microsoft.com/office/drawing/2014/main" id="{B3EBE5F5-D7B5-1511-69B5-8A2C8D098779}"/>
              </a:ext>
            </a:extLst>
          </p:cNvPr>
          <p:cNvSpPr>
            <a:spLocks noGrp="1"/>
          </p:cNvSpPr>
          <p:nvPr>
            <p:ph type="ftr" sz="quarter" idx="158"/>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9AA978C-048B-5C51-25A9-9BDBD8DB6343}"/>
              </a:ext>
            </a:extLst>
          </p:cNvPr>
          <p:cNvSpPr>
            <a:spLocks noGrp="1"/>
          </p:cNvSpPr>
          <p:nvPr>
            <p:ph type="sldNum" sz="quarter" idx="159"/>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72" name="Title 71">
            <a:extLst>
              <a:ext uri="{FF2B5EF4-FFF2-40B4-BE49-F238E27FC236}">
                <a16:creationId xmlns:a16="http://schemas.microsoft.com/office/drawing/2014/main" id="{8B9AC2CD-BFB1-B940-485D-AE7C127B42C7}"/>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C5BBB876-D33F-EBCF-D7FB-5EABED0CCB32}"/>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5" name="Picture 4" descr="A logo with text on it&#10;&#10;Description automatically generated">
            <a:extLst>
              <a:ext uri="{FF2B5EF4-FFF2-40B4-BE49-F238E27FC236}">
                <a16:creationId xmlns:a16="http://schemas.microsoft.com/office/drawing/2014/main" id="{850FCCE6-269A-C282-2459-03F4CAB62742}"/>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398029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eatured Presenter">
    <p:bg>
      <p:bgPr>
        <a:solidFill>
          <a:schemeClr val="accent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78C11CA2-827E-BD85-97BE-C068E3B3F44E}"/>
              </a:ext>
            </a:extLst>
          </p:cNvPr>
          <p:cNvSpPr>
            <a:spLocks noGrp="1"/>
          </p:cNvSpPr>
          <p:nvPr>
            <p:ph type="body" sz="quarter" idx="22"/>
          </p:nvPr>
        </p:nvSpPr>
        <p:spPr>
          <a:xfrm>
            <a:off x="6140367" y="3128985"/>
            <a:ext cx="4482637" cy="996637"/>
          </a:xfrm>
          <a:prstGeom prst="rect">
            <a:avLst/>
          </a:prstGeom>
        </p:spPr>
        <p:txBody>
          <a:bodyPr anchor="t" anchorCtr="0"/>
          <a:lstStyle>
            <a:lvl1pPr algn="l">
              <a:defRPr sz="2000" b="0" i="0">
                <a:solidFill>
                  <a:schemeClr val="bg1"/>
                </a:solidFill>
                <a:latin typeface="Heebo ExtraBold" pitchFamily="2" charset="-79"/>
                <a:cs typeface="Heebo ExtraBold" pitchFamily="2" charset="-79"/>
              </a:defRPr>
            </a:lvl1pPr>
            <a:lvl2pPr marL="0" indent="0" algn="l">
              <a:spcBef>
                <a:spcPts val="300"/>
              </a:spcBef>
              <a:buNone/>
              <a:defRPr sz="1200" b="0" i="0">
                <a:solidFill>
                  <a:schemeClr val="bg1"/>
                </a:solidFill>
              </a:defRPr>
            </a:lvl2pPr>
            <a:lvl3pPr marL="14288" indent="0" algn="l">
              <a:buNone/>
              <a:tabLst/>
              <a:defRPr sz="1000" b="0" i="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Picture Placeholder 9">
            <a:extLst>
              <a:ext uri="{FF2B5EF4-FFF2-40B4-BE49-F238E27FC236}">
                <a16:creationId xmlns:a16="http://schemas.microsoft.com/office/drawing/2014/main" id="{01CB028A-48AF-70A5-BA64-AF3F7DD06696}"/>
              </a:ext>
            </a:extLst>
          </p:cNvPr>
          <p:cNvSpPr>
            <a:spLocks noGrp="1"/>
          </p:cNvSpPr>
          <p:nvPr>
            <p:ph type="pic" sz="quarter" idx="24"/>
          </p:nvPr>
        </p:nvSpPr>
        <p:spPr>
          <a:xfrm>
            <a:off x="496889" y="1293750"/>
            <a:ext cx="5077790" cy="4789450"/>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400" dirty="0"/>
            </a:lvl1pPr>
          </a:lstStyle>
          <a:p>
            <a:pPr lvl="0"/>
            <a:endParaRPr lang="en-US"/>
          </a:p>
        </p:txBody>
      </p:sp>
      <p:sp>
        <p:nvSpPr>
          <p:cNvPr id="9" name="Footer Placeholder 8">
            <a:extLst>
              <a:ext uri="{FF2B5EF4-FFF2-40B4-BE49-F238E27FC236}">
                <a16:creationId xmlns:a16="http://schemas.microsoft.com/office/drawing/2014/main" id="{5FB96635-A6D1-77C0-689F-CABE35804225}"/>
              </a:ext>
            </a:extLst>
          </p:cNvPr>
          <p:cNvSpPr>
            <a:spLocks noGrp="1"/>
          </p:cNvSpPr>
          <p:nvPr>
            <p:ph type="ftr" sz="quarter" idx="32"/>
          </p:nvPr>
        </p:nvSpPr>
        <p:spPr/>
        <p:txBody>
          <a:bodyPr/>
          <a:lstStyle>
            <a:lvl1pPr>
              <a:defRPr>
                <a:solidFill>
                  <a:schemeClr val="bg1"/>
                </a:solidFill>
              </a:defRPr>
            </a:lvl1pPr>
          </a:lstStyle>
          <a:p>
            <a:r>
              <a:rPr lang="en-US"/>
              <a:t>© 2025. All rights reserved. Do not distribute.</a:t>
            </a:r>
          </a:p>
        </p:txBody>
      </p:sp>
      <p:sp>
        <p:nvSpPr>
          <p:cNvPr id="10" name="Slide Number Placeholder 9">
            <a:extLst>
              <a:ext uri="{FF2B5EF4-FFF2-40B4-BE49-F238E27FC236}">
                <a16:creationId xmlns:a16="http://schemas.microsoft.com/office/drawing/2014/main" id="{A8539C53-D026-7140-2BC0-CFFE7F7916F0}"/>
              </a:ext>
            </a:extLst>
          </p:cNvPr>
          <p:cNvSpPr>
            <a:spLocks noGrp="1"/>
          </p:cNvSpPr>
          <p:nvPr>
            <p:ph type="sldNum" sz="quarter" idx="33"/>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4" name="Title 3">
            <a:extLst>
              <a:ext uri="{FF2B5EF4-FFF2-40B4-BE49-F238E27FC236}">
                <a16:creationId xmlns:a16="http://schemas.microsoft.com/office/drawing/2014/main" id="{CBB122F3-82DA-473F-89F6-00805217650D}"/>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C34ED7FB-280C-AC85-D225-0ABD844BD791}"/>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4" name="Group 13">
            <a:extLst>
              <a:ext uri="{FF2B5EF4-FFF2-40B4-BE49-F238E27FC236}">
                <a16:creationId xmlns:a16="http://schemas.microsoft.com/office/drawing/2014/main" id="{D8FB14E3-2E61-9F0A-4CAE-A73060EDD08B}"/>
              </a:ext>
            </a:extLst>
          </p:cNvPr>
          <p:cNvGrpSpPr/>
          <p:nvPr userDrawn="1"/>
        </p:nvGrpSpPr>
        <p:grpSpPr>
          <a:xfrm>
            <a:off x="0" y="6789227"/>
            <a:ext cx="12192000" cy="68773"/>
            <a:chOff x="-152401" y="6821424"/>
            <a:chExt cx="6858001" cy="73156"/>
          </a:xfrm>
        </p:grpSpPr>
        <p:sp>
          <p:nvSpPr>
            <p:cNvPr id="15" name="Rectangle 14">
              <a:extLst>
                <a:ext uri="{FF2B5EF4-FFF2-40B4-BE49-F238E27FC236}">
                  <a16:creationId xmlns:a16="http://schemas.microsoft.com/office/drawing/2014/main" id="{CD3B0D30-7649-21A3-1BC7-7770AFA7D0E0}"/>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1321561-B15B-DB57-E5B8-4B177840C189}"/>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7FA37BF-DA8F-7ED0-C028-AD4E49DFA111}"/>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C142464-C0F1-B8BF-6D3C-87A09F384792}"/>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05057A23-919D-3845-1A33-07976F744801}"/>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6" name="Picture 5" descr="A logo with text on it&#10;&#10;Description automatically generated">
            <a:extLst>
              <a:ext uri="{FF2B5EF4-FFF2-40B4-BE49-F238E27FC236}">
                <a16:creationId xmlns:a16="http://schemas.microsoft.com/office/drawing/2014/main" id="{3799D423-3FB1-B541-B4F8-CA27AD417E44}"/>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30468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hoto Grid">
    <p:bg>
      <p:bgPr>
        <a:solidFill>
          <a:schemeClr val="accent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78C11CA2-827E-BD85-97BE-C068E3B3F44E}"/>
              </a:ext>
            </a:extLst>
          </p:cNvPr>
          <p:cNvSpPr>
            <a:spLocks noGrp="1"/>
          </p:cNvSpPr>
          <p:nvPr>
            <p:ph type="body" sz="quarter" idx="22"/>
          </p:nvPr>
        </p:nvSpPr>
        <p:spPr>
          <a:xfrm>
            <a:off x="496888" y="4783367"/>
            <a:ext cx="3399753" cy="996637"/>
          </a:xfrm>
          <a:prstGeom prst="rect">
            <a:avLst/>
          </a:prstGeom>
        </p:spPr>
        <p:txBody>
          <a:bodyPr anchor="t" anchorCtr="0"/>
          <a:lstStyle>
            <a:lvl1pPr algn="l">
              <a:defRPr lang="en-US" sz="1400" b="0" i="0" kern="1200" spc="0" baseline="0" dirty="0">
                <a:solidFill>
                  <a:schemeClr val="bg1"/>
                </a:solidFill>
                <a:latin typeface="Heebo ExtraBold" pitchFamily="2" charset="-79"/>
                <a:ea typeface="+mn-ea"/>
                <a:cs typeface="Heebo ExtraBold" pitchFamily="2" charset="-79"/>
              </a:defRPr>
            </a:lvl1pPr>
            <a:lvl2pPr marL="0" indent="0" algn="l">
              <a:spcBef>
                <a:spcPts val="300"/>
              </a:spcBef>
              <a:buNone/>
              <a:defRPr sz="1200" b="0" i="0" spc="0">
                <a:solidFill>
                  <a:schemeClr val="bg1"/>
                </a:solidFill>
              </a:defRPr>
            </a:lvl2pPr>
            <a:lvl3pPr marL="14288" indent="0" algn="l">
              <a:buNone/>
              <a:tabLst/>
              <a:defRPr sz="1000" b="0" i="0" spc="0">
                <a:solidFill>
                  <a:schemeClr val="bg1"/>
                </a:solidFill>
              </a:defRPr>
            </a:lvl3pPr>
          </a:lstStyle>
          <a:p>
            <a:pPr marL="0" lvl="0" indent="0" algn="l" defTabSz="914400" rtl="0" eaLnBrk="1" latinLnBrk="0" hangingPunct="1">
              <a:lnSpc>
                <a:spcPct val="110000"/>
              </a:lnSpc>
              <a:spcBef>
                <a:spcPts val="1200"/>
              </a:spcBef>
              <a:buFont typeface="Arial"/>
              <a:buNone/>
            </a:pPr>
            <a:r>
              <a:rPr lang="en-US"/>
              <a:t>Click to edit Master text styles</a:t>
            </a:r>
          </a:p>
          <a:p>
            <a:pPr lvl="1"/>
            <a:r>
              <a:rPr lang="en-US"/>
              <a:t>Second level</a:t>
            </a:r>
          </a:p>
          <a:p>
            <a:pPr lvl="2"/>
            <a:r>
              <a:rPr lang="en-US"/>
              <a:t>Third level</a:t>
            </a:r>
          </a:p>
        </p:txBody>
      </p:sp>
      <p:sp>
        <p:nvSpPr>
          <p:cNvPr id="2" name="Picture Placeholder 9">
            <a:extLst>
              <a:ext uri="{FF2B5EF4-FFF2-40B4-BE49-F238E27FC236}">
                <a16:creationId xmlns:a16="http://schemas.microsoft.com/office/drawing/2014/main" id="{01CB028A-48AF-70A5-BA64-AF3F7DD06696}"/>
              </a:ext>
            </a:extLst>
          </p:cNvPr>
          <p:cNvSpPr>
            <a:spLocks noGrp="1"/>
          </p:cNvSpPr>
          <p:nvPr>
            <p:ph type="pic" sz="quarter" idx="24"/>
          </p:nvPr>
        </p:nvSpPr>
        <p:spPr>
          <a:xfrm>
            <a:off x="496889" y="1481971"/>
            <a:ext cx="3399753" cy="3206700"/>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400" dirty="0">
                <a:solidFill>
                  <a:schemeClr val="tx2"/>
                </a:solidFill>
              </a:defRPr>
            </a:lvl1pPr>
          </a:lstStyle>
          <a:p>
            <a:pPr lvl="0"/>
            <a:endParaRPr lang="en-US"/>
          </a:p>
        </p:txBody>
      </p:sp>
      <p:sp>
        <p:nvSpPr>
          <p:cNvPr id="4" name="Picture Placeholder 9">
            <a:extLst>
              <a:ext uri="{FF2B5EF4-FFF2-40B4-BE49-F238E27FC236}">
                <a16:creationId xmlns:a16="http://schemas.microsoft.com/office/drawing/2014/main" id="{606CD22D-DF6E-EE14-9D06-2CD7299A1E96}"/>
              </a:ext>
            </a:extLst>
          </p:cNvPr>
          <p:cNvSpPr>
            <a:spLocks noGrp="1"/>
          </p:cNvSpPr>
          <p:nvPr>
            <p:ph type="pic" sz="quarter" idx="25"/>
          </p:nvPr>
        </p:nvSpPr>
        <p:spPr>
          <a:xfrm>
            <a:off x="8293630" y="1481971"/>
            <a:ext cx="3399753" cy="3206700"/>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400" dirty="0">
                <a:solidFill>
                  <a:schemeClr val="tx2"/>
                </a:solidFill>
              </a:defRPr>
            </a:lvl1pPr>
          </a:lstStyle>
          <a:p>
            <a:pPr lvl="0"/>
            <a:endParaRPr lang="en-US"/>
          </a:p>
        </p:txBody>
      </p:sp>
      <p:sp>
        <p:nvSpPr>
          <p:cNvPr id="5" name="Picture Placeholder 9">
            <a:extLst>
              <a:ext uri="{FF2B5EF4-FFF2-40B4-BE49-F238E27FC236}">
                <a16:creationId xmlns:a16="http://schemas.microsoft.com/office/drawing/2014/main" id="{17EEB1B0-92F2-6695-DDF9-3A9115BE4D66}"/>
              </a:ext>
            </a:extLst>
          </p:cNvPr>
          <p:cNvSpPr>
            <a:spLocks noGrp="1"/>
          </p:cNvSpPr>
          <p:nvPr>
            <p:ph type="pic" sz="quarter" idx="29"/>
          </p:nvPr>
        </p:nvSpPr>
        <p:spPr>
          <a:xfrm>
            <a:off x="4395260" y="1481971"/>
            <a:ext cx="3399754" cy="3206700"/>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400" dirty="0" smtClean="0">
                <a:solidFill>
                  <a:schemeClr val="tx2"/>
                </a:solidFill>
              </a:defRPr>
            </a:lvl1pPr>
          </a:lstStyle>
          <a:p>
            <a:pPr lvl="0"/>
            <a:endParaRPr lang="en-US"/>
          </a:p>
        </p:txBody>
      </p:sp>
      <p:sp>
        <p:nvSpPr>
          <p:cNvPr id="9" name="Footer Placeholder 8">
            <a:extLst>
              <a:ext uri="{FF2B5EF4-FFF2-40B4-BE49-F238E27FC236}">
                <a16:creationId xmlns:a16="http://schemas.microsoft.com/office/drawing/2014/main" id="{5FB96635-A6D1-77C0-689F-CABE35804225}"/>
              </a:ext>
            </a:extLst>
          </p:cNvPr>
          <p:cNvSpPr>
            <a:spLocks noGrp="1"/>
          </p:cNvSpPr>
          <p:nvPr>
            <p:ph type="ftr" sz="quarter" idx="32"/>
          </p:nvPr>
        </p:nvSpPr>
        <p:spPr/>
        <p:txBody>
          <a:bodyPr/>
          <a:lstStyle>
            <a:lvl1pPr>
              <a:defRPr>
                <a:solidFill>
                  <a:schemeClr val="bg1"/>
                </a:solidFill>
              </a:defRPr>
            </a:lvl1pPr>
          </a:lstStyle>
          <a:p>
            <a:r>
              <a:rPr lang="en-US"/>
              <a:t>© 2025. All rights reserved. Do not distribute.</a:t>
            </a:r>
          </a:p>
        </p:txBody>
      </p:sp>
      <p:sp>
        <p:nvSpPr>
          <p:cNvPr id="10" name="Slide Number Placeholder 9">
            <a:extLst>
              <a:ext uri="{FF2B5EF4-FFF2-40B4-BE49-F238E27FC236}">
                <a16:creationId xmlns:a16="http://schemas.microsoft.com/office/drawing/2014/main" id="{A8539C53-D026-7140-2BC0-CFFE7F7916F0}"/>
              </a:ext>
            </a:extLst>
          </p:cNvPr>
          <p:cNvSpPr>
            <a:spLocks noGrp="1"/>
          </p:cNvSpPr>
          <p:nvPr>
            <p:ph type="sldNum" sz="quarter" idx="33"/>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13" name="Text Placeholder 14">
            <a:extLst>
              <a:ext uri="{FF2B5EF4-FFF2-40B4-BE49-F238E27FC236}">
                <a16:creationId xmlns:a16="http://schemas.microsoft.com/office/drawing/2014/main" id="{143FCB2E-FCAC-D312-0A3C-E2E6109BB5F7}"/>
              </a:ext>
            </a:extLst>
          </p:cNvPr>
          <p:cNvSpPr>
            <a:spLocks noGrp="1"/>
          </p:cNvSpPr>
          <p:nvPr>
            <p:ph type="body" sz="quarter" idx="34"/>
          </p:nvPr>
        </p:nvSpPr>
        <p:spPr>
          <a:xfrm>
            <a:off x="4395260" y="4783367"/>
            <a:ext cx="3399753" cy="996637"/>
          </a:xfrm>
          <a:prstGeom prst="rect">
            <a:avLst/>
          </a:prstGeom>
        </p:spPr>
        <p:txBody>
          <a:bodyPr anchor="t" anchorCtr="0"/>
          <a:lstStyle>
            <a:lvl1pPr algn="l">
              <a:defRPr lang="en-US" sz="1400" b="0" i="0" kern="1200" spc="0" baseline="0" dirty="0">
                <a:solidFill>
                  <a:schemeClr val="bg1"/>
                </a:solidFill>
                <a:latin typeface="Heebo ExtraBold" pitchFamily="2" charset="-79"/>
                <a:ea typeface="+mn-ea"/>
                <a:cs typeface="Heebo ExtraBold" pitchFamily="2" charset="-79"/>
              </a:defRPr>
            </a:lvl1pPr>
            <a:lvl2pPr marL="0" indent="0" algn="l">
              <a:spcBef>
                <a:spcPts val="300"/>
              </a:spcBef>
              <a:buNone/>
              <a:defRPr sz="1200" b="0" i="0" spc="0">
                <a:solidFill>
                  <a:schemeClr val="bg1"/>
                </a:solidFill>
              </a:defRPr>
            </a:lvl2pPr>
            <a:lvl3pPr marL="14288" indent="0" algn="l">
              <a:buNone/>
              <a:tabLst/>
              <a:defRPr sz="1000" b="0" i="0" spc="0">
                <a:solidFill>
                  <a:schemeClr val="bg1"/>
                </a:solidFill>
              </a:defRPr>
            </a:lvl3pPr>
          </a:lstStyle>
          <a:p>
            <a:pPr marL="0" lvl="0" indent="0" algn="l" defTabSz="914400" rtl="0" eaLnBrk="1" latinLnBrk="0" hangingPunct="1">
              <a:lnSpc>
                <a:spcPct val="110000"/>
              </a:lnSpc>
              <a:spcBef>
                <a:spcPts val="1200"/>
              </a:spcBef>
              <a:buFont typeface="Arial"/>
              <a:buNone/>
            </a:pPr>
            <a:r>
              <a:rPr lang="en-US"/>
              <a:t>Click to edit Master text styles</a:t>
            </a:r>
          </a:p>
          <a:p>
            <a:pPr lvl="1"/>
            <a:r>
              <a:rPr lang="en-US"/>
              <a:t>Second level</a:t>
            </a:r>
          </a:p>
          <a:p>
            <a:pPr lvl="2"/>
            <a:r>
              <a:rPr lang="en-US"/>
              <a:t>Third level</a:t>
            </a:r>
          </a:p>
        </p:txBody>
      </p:sp>
      <p:sp>
        <p:nvSpPr>
          <p:cNvPr id="14" name="Text Placeholder 14">
            <a:extLst>
              <a:ext uri="{FF2B5EF4-FFF2-40B4-BE49-F238E27FC236}">
                <a16:creationId xmlns:a16="http://schemas.microsoft.com/office/drawing/2014/main" id="{5C7A2832-6236-4000-734E-4A8C98CD10AC}"/>
              </a:ext>
            </a:extLst>
          </p:cNvPr>
          <p:cNvSpPr>
            <a:spLocks noGrp="1"/>
          </p:cNvSpPr>
          <p:nvPr>
            <p:ph type="body" sz="quarter" idx="35"/>
          </p:nvPr>
        </p:nvSpPr>
        <p:spPr>
          <a:xfrm>
            <a:off x="8293629" y="4783367"/>
            <a:ext cx="3399753" cy="996637"/>
          </a:xfrm>
          <a:prstGeom prst="rect">
            <a:avLst/>
          </a:prstGeom>
        </p:spPr>
        <p:txBody>
          <a:bodyPr anchor="t" anchorCtr="0"/>
          <a:lstStyle>
            <a:lvl1pPr algn="l">
              <a:defRPr lang="en-US" sz="1400" b="0" i="0" kern="1200" spc="0" baseline="0" dirty="0">
                <a:solidFill>
                  <a:schemeClr val="bg1"/>
                </a:solidFill>
                <a:latin typeface="Heebo ExtraBold" pitchFamily="2" charset="-79"/>
                <a:ea typeface="+mn-ea"/>
                <a:cs typeface="Heebo ExtraBold" pitchFamily="2" charset="-79"/>
              </a:defRPr>
            </a:lvl1pPr>
            <a:lvl2pPr marL="0" indent="0" algn="l">
              <a:spcBef>
                <a:spcPts val="300"/>
              </a:spcBef>
              <a:buNone/>
              <a:defRPr sz="1200" b="0" i="0" spc="0">
                <a:solidFill>
                  <a:schemeClr val="bg1"/>
                </a:solidFill>
              </a:defRPr>
            </a:lvl2pPr>
            <a:lvl3pPr marL="14288" indent="0" algn="l">
              <a:buNone/>
              <a:tabLst/>
              <a:defRPr sz="1000" b="0" i="0" spc="0">
                <a:solidFill>
                  <a:schemeClr val="bg1"/>
                </a:solidFill>
              </a:defRPr>
            </a:lvl3pPr>
          </a:lstStyle>
          <a:p>
            <a:pPr marL="0" lvl="0" indent="0" algn="l" defTabSz="914400" rtl="0" eaLnBrk="1" latinLnBrk="0" hangingPunct="1">
              <a:lnSpc>
                <a:spcPct val="110000"/>
              </a:lnSpc>
              <a:spcBef>
                <a:spcPts val="1200"/>
              </a:spcBef>
              <a:buFont typeface="Arial"/>
              <a:buNone/>
            </a:pPr>
            <a:r>
              <a:rPr lang="en-US"/>
              <a:t>Click to edit Master text styles</a:t>
            </a:r>
          </a:p>
          <a:p>
            <a:pPr lvl="1"/>
            <a:r>
              <a:rPr lang="en-US"/>
              <a:t>Second level</a:t>
            </a:r>
          </a:p>
          <a:p>
            <a:pPr lvl="2"/>
            <a:r>
              <a:rPr lang="en-US"/>
              <a:t>Third level</a:t>
            </a:r>
          </a:p>
        </p:txBody>
      </p:sp>
      <p:sp>
        <p:nvSpPr>
          <p:cNvPr id="36" name="Title 35">
            <a:extLst>
              <a:ext uri="{FF2B5EF4-FFF2-40B4-BE49-F238E27FC236}">
                <a16:creationId xmlns:a16="http://schemas.microsoft.com/office/drawing/2014/main" id="{37DD00ED-B8DB-A0EC-9041-C894890BAF20}"/>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3" name="Text Placeholder 7">
            <a:extLst>
              <a:ext uri="{FF2B5EF4-FFF2-40B4-BE49-F238E27FC236}">
                <a16:creationId xmlns:a16="http://schemas.microsoft.com/office/drawing/2014/main" id="{6B3DA825-835B-F460-DAE2-3306CA0915C9}"/>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7" name="Group 16">
            <a:extLst>
              <a:ext uri="{FF2B5EF4-FFF2-40B4-BE49-F238E27FC236}">
                <a16:creationId xmlns:a16="http://schemas.microsoft.com/office/drawing/2014/main" id="{132B51B7-8A28-D777-4DAA-093BC7769F32}"/>
              </a:ext>
            </a:extLst>
          </p:cNvPr>
          <p:cNvGrpSpPr/>
          <p:nvPr userDrawn="1"/>
        </p:nvGrpSpPr>
        <p:grpSpPr>
          <a:xfrm>
            <a:off x="0" y="6789227"/>
            <a:ext cx="12192000" cy="68773"/>
            <a:chOff x="-152401" y="6821424"/>
            <a:chExt cx="6858001" cy="73156"/>
          </a:xfrm>
        </p:grpSpPr>
        <p:sp>
          <p:nvSpPr>
            <p:cNvPr id="18" name="Rectangle 17">
              <a:extLst>
                <a:ext uri="{FF2B5EF4-FFF2-40B4-BE49-F238E27FC236}">
                  <a16:creationId xmlns:a16="http://schemas.microsoft.com/office/drawing/2014/main" id="{243631E0-10A9-E7DB-9C53-41065D72FF6B}"/>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5766FB7-6390-A265-5CBB-3B5D8B964809}"/>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7E169AB-E095-B9F4-2038-0DD9176C713B}"/>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51994A97-F97F-2860-8186-7F5544EF1729}"/>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79DB40E3-485C-7FDE-2F13-C6BDEC45DAAE}"/>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7" name="Picture 6" descr="A logo with text on it&#10;&#10;Description automatically generated">
            <a:extLst>
              <a:ext uri="{FF2B5EF4-FFF2-40B4-BE49-F238E27FC236}">
                <a16:creationId xmlns:a16="http://schemas.microsoft.com/office/drawing/2014/main" id="{1F8832EB-675B-BC98-799F-3B9D1C2B08BC}"/>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297999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Photo Grid">
    <p:bg>
      <p:bgPr>
        <a:solidFill>
          <a:schemeClr val="accent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0251E7F3-B848-AB93-D3EE-D27A4D380AFC}"/>
              </a:ext>
            </a:extLst>
          </p:cNvPr>
          <p:cNvSpPr>
            <a:spLocks noGrp="1"/>
          </p:cNvSpPr>
          <p:nvPr>
            <p:ph type="pic" sz="quarter" idx="48"/>
          </p:nvPr>
        </p:nvSpPr>
        <p:spPr>
          <a:xfrm>
            <a:off x="496889" y="129550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10" name="Footer Placeholder 9">
            <a:extLst>
              <a:ext uri="{FF2B5EF4-FFF2-40B4-BE49-F238E27FC236}">
                <a16:creationId xmlns:a16="http://schemas.microsoft.com/office/drawing/2014/main" id="{0D612EFC-A169-239F-40E9-453F373B3A0D}"/>
              </a:ext>
            </a:extLst>
          </p:cNvPr>
          <p:cNvSpPr>
            <a:spLocks noGrp="1"/>
          </p:cNvSpPr>
          <p:nvPr>
            <p:ph type="ftr" sz="quarter" idx="59"/>
          </p:nvPr>
        </p:nvSpPr>
        <p:spPr/>
        <p:txBody>
          <a:bodyPr/>
          <a:lstStyle>
            <a:lvl1pPr>
              <a:defRPr>
                <a:solidFill>
                  <a:schemeClr val="bg1"/>
                </a:solidFill>
              </a:defRPr>
            </a:lvl1pPr>
          </a:lstStyle>
          <a:p>
            <a:r>
              <a:rPr lang="en-US"/>
              <a:t>© 2025. All rights reserved. Do not distribute.</a:t>
            </a:r>
          </a:p>
        </p:txBody>
      </p:sp>
      <p:sp>
        <p:nvSpPr>
          <p:cNvPr id="11" name="Slide Number Placeholder 10">
            <a:extLst>
              <a:ext uri="{FF2B5EF4-FFF2-40B4-BE49-F238E27FC236}">
                <a16:creationId xmlns:a16="http://schemas.microsoft.com/office/drawing/2014/main" id="{3274BA60-5C17-462F-DC2F-E449A56D01B2}"/>
              </a:ext>
            </a:extLst>
          </p:cNvPr>
          <p:cNvSpPr>
            <a:spLocks noGrp="1"/>
          </p:cNvSpPr>
          <p:nvPr>
            <p:ph type="sldNum" sz="quarter" idx="6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25" name="Picture Placeholder 9">
            <a:extLst>
              <a:ext uri="{FF2B5EF4-FFF2-40B4-BE49-F238E27FC236}">
                <a16:creationId xmlns:a16="http://schemas.microsoft.com/office/drawing/2014/main" id="{CFCD2881-BC4A-0D57-D56F-E78AFFC09B1D}"/>
              </a:ext>
            </a:extLst>
          </p:cNvPr>
          <p:cNvSpPr>
            <a:spLocks noGrp="1"/>
          </p:cNvSpPr>
          <p:nvPr>
            <p:ph type="pic" sz="quarter" idx="62"/>
          </p:nvPr>
        </p:nvSpPr>
        <p:spPr>
          <a:xfrm>
            <a:off x="2787238" y="129550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27" name="Picture Placeholder 9">
            <a:extLst>
              <a:ext uri="{FF2B5EF4-FFF2-40B4-BE49-F238E27FC236}">
                <a16:creationId xmlns:a16="http://schemas.microsoft.com/office/drawing/2014/main" id="{EA2A2CE7-B559-038E-E181-A23A427A6347}"/>
              </a:ext>
            </a:extLst>
          </p:cNvPr>
          <p:cNvSpPr>
            <a:spLocks noGrp="1"/>
          </p:cNvSpPr>
          <p:nvPr>
            <p:ph type="pic" sz="quarter" idx="64"/>
          </p:nvPr>
        </p:nvSpPr>
        <p:spPr>
          <a:xfrm>
            <a:off x="5077587" y="129550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32" name="Picture Placeholder 9">
            <a:extLst>
              <a:ext uri="{FF2B5EF4-FFF2-40B4-BE49-F238E27FC236}">
                <a16:creationId xmlns:a16="http://schemas.microsoft.com/office/drawing/2014/main" id="{DEBF22CE-DB03-AD06-0FBB-EC90D4B54AAA}"/>
              </a:ext>
            </a:extLst>
          </p:cNvPr>
          <p:cNvSpPr>
            <a:spLocks noGrp="1"/>
          </p:cNvSpPr>
          <p:nvPr>
            <p:ph type="pic" sz="quarter" idx="66"/>
          </p:nvPr>
        </p:nvSpPr>
        <p:spPr>
          <a:xfrm>
            <a:off x="7367936" y="129550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45" name="Text Placeholder 33">
            <a:extLst>
              <a:ext uri="{FF2B5EF4-FFF2-40B4-BE49-F238E27FC236}">
                <a16:creationId xmlns:a16="http://schemas.microsoft.com/office/drawing/2014/main" id="{7FC2380A-42E5-C577-FA29-8A9C7085BB7D}"/>
              </a:ext>
            </a:extLst>
          </p:cNvPr>
          <p:cNvSpPr>
            <a:spLocks noGrp="1"/>
          </p:cNvSpPr>
          <p:nvPr>
            <p:ph type="body" sz="quarter" idx="69" hasCustomPrompt="1"/>
          </p:nvPr>
        </p:nvSpPr>
        <p:spPr>
          <a:xfrm>
            <a:off x="9658285" y="296001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46" name="Picture Placeholder 9">
            <a:extLst>
              <a:ext uri="{FF2B5EF4-FFF2-40B4-BE49-F238E27FC236}">
                <a16:creationId xmlns:a16="http://schemas.microsoft.com/office/drawing/2014/main" id="{C5BC48F2-9041-7634-8E75-478776A0C1E1}"/>
              </a:ext>
            </a:extLst>
          </p:cNvPr>
          <p:cNvSpPr>
            <a:spLocks noGrp="1"/>
          </p:cNvSpPr>
          <p:nvPr>
            <p:ph type="pic" sz="quarter" idx="70"/>
          </p:nvPr>
        </p:nvSpPr>
        <p:spPr>
          <a:xfrm>
            <a:off x="9658284" y="129550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48" name="Text Placeholder 33">
            <a:extLst>
              <a:ext uri="{FF2B5EF4-FFF2-40B4-BE49-F238E27FC236}">
                <a16:creationId xmlns:a16="http://schemas.microsoft.com/office/drawing/2014/main" id="{4357BFB6-3F61-1918-0ECF-5393E65E49F2}"/>
              </a:ext>
            </a:extLst>
          </p:cNvPr>
          <p:cNvSpPr>
            <a:spLocks noGrp="1"/>
          </p:cNvSpPr>
          <p:nvPr>
            <p:ph type="body" sz="quarter" idx="71" hasCustomPrompt="1"/>
          </p:nvPr>
        </p:nvSpPr>
        <p:spPr>
          <a:xfrm>
            <a:off x="7367936" y="296001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49" name="Text Placeholder 33">
            <a:extLst>
              <a:ext uri="{FF2B5EF4-FFF2-40B4-BE49-F238E27FC236}">
                <a16:creationId xmlns:a16="http://schemas.microsoft.com/office/drawing/2014/main" id="{A931CBCD-D6E4-3E65-8225-F123AFFD7698}"/>
              </a:ext>
            </a:extLst>
          </p:cNvPr>
          <p:cNvSpPr>
            <a:spLocks noGrp="1"/>
          </p:cNvSpPr>
          <p:nvPr>
            <p:ph type="body" sz="quarter" idx="72" hasCustomPrompt="1"/>
          </p:nvPr>
        </p:nvSpPr>
        <p:spPr>
          <a:xfrm>
            <a:off x="5072896" y="296001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50" name="Text Placeholder 33">
            <a:extLst>
              <a:ext uri="{FF2B5EF4-FFF2-40B4-BE49-F238E27FC236}">
                <a16:creationId xmlns:a16="http://schemas.microsoft.com/office/drawing/2014/main" id="{DE03638A-4D4F-FF77-93A2-D695D8FD691D}"/>
              </a:ext>
            </a:extLst>
          </p:cNvPr>
          <p:cNvSpPr>
            <a:spLocks noGrp="1"/>
          </p:cNvSpPr>
          <p:nvPr>
            <p:ph type="body" sz="quarter" idx="73" hasCustomPrompt="1"/>
          </p:nvPr>
        </p:nvSpPr>
        <p:spPr>
          <a:xfrm>
            <a:off x="2777856" y="296001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51" name="Text Placeholder 33">
            <a:extLst>
              <a:ext uri="{FF2B5EF4-FFF2-40B4-BE49-F238E27FC236}">
                <a16:creationId xmlns:a16="http://schemas.microsoft.com/office/drawing/2014/main" id="{3BE36705-6664-ACEA-3B68-36563C9F6920}"/>
              </a:ext>
            </a:extLst>
          </p:cNvPr>
          <p:cNvSpPr>
            <a:spLocks noGrp="1"/>
          </p:cNvSpPr>
          <p:nvPr>
            <p:ph type="body" sz="quarter" idx="74" hasCustomPrompt="1"/>
          </p:nvPr>
        </p:nvSpPr>
        <p:spPr>
          <a:xfrm>
            <a:off x="482816" y="2960013"/>
            <a:ext cx="2035096" cy="361001"/>
          </a:xfrm>
          <a:prstGeom prst="rect">
            <a:avLst/>
          </a:prstGeom>
          <a:solidFill>
            <a:schemeClr val="accent2"/>
          </a:solidFill>
        </p:spPr>
        <p:txBody>
          <a:bodyPr/>
          <a:lstStyle>
            <a:lvl1pPr algn="ctr">
              <a:spcBef>
                <a:spcPts val="0"/>
              </a:spcBef>
              <a:defRPr sz="1200" b="1" i="0" spc="0">
                <a:solidFill>
                  <a:schemeClr val="accent1"/>
                </a:solidFill>
                <a:latin typeface="Heebo ExtraBold" pitchFamily="2" charset="-79"/>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lvl="0"/>
            <a:r>
              <a:rPr lang="en-US"/>
              <a:t>Caption Here</a:t>
            </a:r>
          </a:p>
          <a:p>
            <a:pPr lvl="1"/>
            <a:r>
              <a:rPr lang="en-US" err="1"/>
              <a:t>Subcaption</a:t>
            </a:r>
            <a:r>
              <a:rPr lang="en-US"/>
              <a:t> Here</a:t>
            </a:r>
          </a:p>
        </p:txBody>
      </p:sp>
      <p:sp>
        <p:nvSpPr>
          <p:cNvPr id="52" name="Picture Placeholder 9">
            <a:extLst>
              <a:ext uri="{FF2B5EF4-FFF2-40B4-BE49-F238E27FC236}">
                <a16:creationId xmlns:a16="http://schemas.microsoft.com/office/drawing/2014/main" id="{6C75FC13-DD00-6477-805B-72FBB50DF656}"/>
              </a:ext>
            </a:extLst>
          </p:cNvPr>
          <p:cNvSpPr>
            <a:spLocks noGrp="1"/>
          </p:cNvSpPr>
          <p:nvPr>
            <p:ph type="pic" sz="quarter" idx="75"/>
          </p:nvPr>
        </p:nvSpPr>
        <p:spPr>
          <a:xfrm>
            <a:off x="496889" y="359903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53" name="Picture Placeholder 9">
            <a:extLst>
              <a:ext uri="{FF2B5EF4-FFF2-40B4-BE49-F238E27FC236}">
                <a16:creationId xmlns:a16="http://schemas.microsoft.com/office/drawing/2014/main" id="{B1D078E3-F2D4-1665-E546-A0EBAAA4BE3E}"/>
              </a:ext>
            </a:extLst>
          </p:cNvPr>
          <p:cNvSpPr>
            <a:spLocks noGrp="1"/>
          </p:cNvSpPr>
          <p:nvPr>
            <p:ph type="pic" sz="quarter" idx="76"/>
          </p:nvPr>
        </p:nvSpPr>
        <p:spPr>
          <a:xfrm>
            <a:off x="2787238" y="359903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54" name="Picture Placeholder 9">
            <a:extLst>
              <a:ext uri="{FF2B5EF4-FFF2-40B4-BE49-F238E27FC236}">
                <a16:creationId xmlns:a16="http://schemas.microsoft.com/office/drawing/2014/main" id="{9946470C-56EA-9E51-C55E-7C1B94D4064E}"/>
              </a:ext>
            </a:extLst>
          </p:cNvPr>
          <p:cNvSpPr>
            <a:spLocks noGrp="1"/>
          </p:cNvSpPr>
          <p:nvPr>
            <p:ph type="pic" sz="quarter" idx="77"/>
          </p:nvPr>
        </p:nvSpPr>
        <p:spPr>
          <a:xfrm>
            <a:off x="5077587" y="359903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55" name="Picture Placeholder 9">
            <a:extLst>
              <a:ext uri="{FF2B5EF4-FFF2-40B4-BE49-F238E27FC236}">
                <a16:creationId xmlns:a16="http://schemas.microsoft.com/office/drawing/2014/main" id="{6508EA09-637A-FD00-29C8-0B2C4B9B0692}"/>
              </a:ext>
            </a:extLst>
          </p:cNvPr>
          <p:cNvSpPr>
            <a:spLocks noGrp="1"/>
          </p:cNvSpPr>
          <p:nvPr>
            <p:ph type="pic" sz="quarter" idx="78"/>
          </p:nvPr>
        </p:nvSpPr>
        <p:spPr>
          <a:xfrm>
            <a:off x="7367936" y="359903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56" name="Text Placeholder 33">
            <a:extLst>
              <a:ext uri="{FF2B5EF4-FFF2-40B4-BE49-F238E27FC236}">
                <a16:creationId xmlns:a16="http://schemas.microsoft.com/office/drawing/2014/main" id="{296BFC70-BF09-FF72-5FB3-59D62A77856C}"/>
              </a:ext>
            </a:extLst>
          </p:cNvPr>
          <p:cNvSpPr>
            <a:spLocks noGrp="1"/>
          </p:cNvSpPr>
          <p:nvPr>
            <p:ph type="body" sz="quarter" idx="79" hasCustomPrompt="1"/>
          </p:nvPr>
        </p:nvSpPr>
        <p:spPr>
          <a:xfrm>
            <a:off x="9658285" y="526354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57" name="Picture Placeholder 9">
            <a:extLst>
              <a:ext uri="{FF2B5EF4-FFF2-40B4-BE49-F238E27FC236}">
                <a16:creationId xmlns:a16="http://schemas.microsoft.com/office/drawing/2014/main" id="{C979CE7A-A52C-947F-079A-5622ABEBCB0E}"/>
              </a:ext>
            </a:extLst>
          </p:cNvPr>
          <p:cNvSpPr>
            <a:spLocks noGrp="1"/>
          </p:cNvSpPr>
          <p:nvPr>
            <p:ph type="pic" sz="quarter" idx="80"/>
          </p:nvPr>
        </p:nvSpPr>
        <p:spPr>
          <a:xfrm>
            <a:off x="9658284" y="3599030"/>
            <a:ext cx="2035096" cy="1646253"/>
          </a:xfrm>
          <a:prstGeom prst="rect">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2"/>
                </a:solidFill>
              </a:defRPr>
            </a:lvl1pPr>
          </a:lstStyle>
          <a:p>
            <a:endParaRPr lang="en-US"/>
          </a:p>
        </p:txBody>
      </p:sp>
      <p:sp>
        <p:nvSpPr>
          <p:cNvPr id="58" name="Text Placeholder 33">
            <a:extLst>
              <a:ext uri="{FF2B5EF4-FFF2-40B4-BE49-F238E27FC236}">
                <a16:creationId xmlns:a16="http://schemas.microsoft.com/office/drawing/2014/main" id="{22A80373-91D1-1EEE-A501-25EA112A476E}"/>
              </a:ext>
            </a:extLst>
          </p:cNvPr>
          <p:cNvSpPr>
            <a:spLocks noGrp="1"/>
          </p:cNvSpPr>
          <p:nvPr>
            <p:ph type="body" sz="quarter" idx="81" hasCustomPrompt="1"/>
          </p:nvPr>
        </p:nvSpPr>
        <p:spPr>
          <a:xfrm>
            <a:off x="7367936" y="526354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59" name="Text Placeholder 33">
            <a:extLst>
              <a:ext uri="{FF2B5EF4-FFF2-40B4-BE49-F238E27FC236}">
                <a16:creationId xmlns:a16="http://schemas.microsoft.com/office/drawing/2014/main" id="{85BFD147-FC15-D768-1F95-9BC590DDB621}"/>
              </a:ext>
            </a:extLst>
          </p:cNvPr>
          <p:cNvSpPr>
            <a:spLocks noGrp="1"/>
          </p:cNvSpPr>
          <p:nvPr>
            <p:ph type="body" sz="quarter" idx="82" hasCustomPrompt="1"/>
          </p:nvPr>
        </p:nvSpPr>
        <p:spPr>
          <a:xfrm>
            <a:off x="5072896" y="526354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60" name="Text Placeholder 33">
            <a:extLst>
              <a:ext uri="{FF2B5EF4-FFF2-40B4-BE49-F238E27FC236}">
                <a16:creationId xmlns:a16="http://schemas.microsoft.com/office/drawing/2014/main" id="{85CC352D-BBBC-669B-8AAB-5628E2A40013}"/>
              </a:ext>
            </a:extLst>
          </p:cNvPr>
          <p:cNvSpPr>
            <a:spLocks noGrp="1"/>
          </p:cNvSpPr>
          <p:nvPr>
            <p:ph type="body" sz="quarter" idx="83" hasCustomPrompt="1"/>
          </p:nvPr>
        </p:nvSpPr>
        <p:spPr>
          <a:xfrm>
            <a:off x="2777856" y="526354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61" name="Text Placeholder 33">
            <a:extLst>
              <a:ext uri="{FF2B5EF4-FFF2-40B4-BE49-F238E27FC236}">
                <a16:creationId xmlns:a16="http://schemas.microsoft.com/office/drawing/2014/main" id="{21C8DD1A-DA6A-ADB6-1EAB-06FA98A323A0}"/>
              </a:ext>
            </a:extLst>
          </p:cNvPr>
          <p:cNvSpPr>
            <a:spLocks noGrp="1"/>
          </p:cNvSpPr>
          <p:nvPr>
            <p:ph type="body" sz="quarter" idx="84" hasCustomPrompt="1"/>
          </p:nvPr>
        </p:nvSpPr>
        <p:spPr>
          <a:xfrm>
            <a:off x="482816" y="5263543"/>
            <a:ext cx="2035096" cy="361001"/>
          </a:xfrm>
          <a:prstGeom prst="rect">
            <a:avLst/>
          </a:prstGeom>
          <a:solidFill>
            <a:schemeClr val="accent2"/>
          </a:solidFill>
        </p:spPr>
        <p:txBody>
          <a:bodyPr/>
          <a:lstStyle>
            <a:lvl1pPr algn="ctr">
              <a:spcBef>
                <a:spcPts val="0"/>
              </a:spcBef>
              <a:defRPr lang="en-US" sz="1200" b="1" i="0" kern="1200" spc="0" baseline="0" dirty="0">
                <a:solidFill>
                  <a:schemeClr val="accent1"/>
                </a:solidFill>
                <a:latin typeface="Heebo ExtraBold" pitchFamily="2" charset="-79"/>
                <a:ea typeface="+mn-ea"/>
                <a:cs typeface="Heebo ExtraBold" pitchFamily="2" charset="-79"/>
              </a:defRPr>
            </a:lvl1pPr>
            <a:lvl2pPr marL="0" indent="0" algn="ctr">
              <a:spcBef>
                <a:spcPts val="0"/>
              </a:spcBef>
              <a:buNone/>
              <a:defRPr sz="1000" b="0" i="0" spc="0">
                <a:solidFill>
                  <a:schemeClr val="accent1"/>
                </a:solidFill>
              </a:defRPr>
            </a:lvl2pPr>
            <a:lvl3pPr marL="176213" indent="0" algn="ctr">
              <a:spcBef>
                <a:spcPts val="0"/>
              </a:spcBef>
              <a:buNone/>
              <a:defRPr b="0" i="0"/>
            </a:lvl3pPr>
          </a:lstStyle>
          <a:p>
            <a:pPr marL="0" lvl="0" indent="0" algn="ctr" defTabSz="914400" rtl="0" eaLnBrk="1" latinLnBrk="0" hangingPunct="1">
              <a:lnSpc>
                <a:spcPct val="110000"/>
              </a:lnSpc>
              <a:spcBef>
                <a:spcPts val="0"/>
              </a:spcBef>
              <a:buFont typeface="Arial"/>
              <a:buNone/>
            </a:pPr>
            <a:r>
              <a:rPr lang="en-US"/>
              <a:t>Caption Here</a:t>
            </a:r>
          </a:p>
          <a:p>
            <a:pPr lvl="1"/>
            <a:r>
              <a:rPr lang="en-US" err="1"/>
              <a:t>Subcaption</a:t>
            </a:r>
            <a:r>
              <a:rPr lang="en-US"/>
              <a:t> Here</a:t>
            </a:r>
          </a:p>
        </p:txBody>
      </p:sp>
      <p:sp>
        <p:nvSpPr>
          <p:cNvPr id="34" name="Title 33">
            <a:extLst>
              <a:ext uri="{FF2B5EF4-FFF2-40B4-BE49-F238E27FC236}">
                <a16:creationId xmlns:a16="http://schemas.microsoft.com/office/drawing/2014/main" id="{9F34C5CF-D292-8377-AC53-1D289EAC9BF3}"/>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C9D7C8E1-0B6B-78CF-47E6-26EE6DE167C2}"/>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3" name="Group 12">
            <a:extLst>
              <a:ext uri="{FF2B5EF4-FFF2-40B4-BE49-F238E27FC236}">
                <a16:creationId xmlns:a16="http://schemas.microsoft.com/office/drawing/2014/main" id="{80E1CB8B-C344-0571-6315-B1B0DF94DED5}"/>
              </a:ext>
            </a:extLst>
          </p:cNvPr>
          <p:cNvGrpSpPr/>
          <p:nvPr userDrawn="1"/>
        </p:nvGrpSpPr>
        <p:grpSpPr>
          <a:xfrm>
            <a:off x="0" y="6789227"/>
            <a:ext cx="12192000" cy="68773"/>
            <a:chOff x="-152401" y="6821424"/>
            <a:chExt cx="6858001" cy="73156"/>
          </a:xfrm>
        </p:grpSpPr>
        <p:sp>
          <p:nvSpPr>
            <p:cNvPr id="14" name="Rectangle 13">
              <a:extLst>
                <a:ext uri="{FF2B5EF4-FFF2-40B4-BE49-F238E27FC236}">
                  <a16:creationId xmlns:a16="http://schemas.microsoft.com/office/drawing/2014/main" id="{6CE42D05-2361-46F0-FBFB-942A4C174160}"/>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0E0407D-4C32-FDF1-1967-9D488EB88301}"/>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367A55A-8E03-19DC-5DBC-E51DB86D7962}"/>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492CDC8-6700-020B-10D9-887552F796BE}"/>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4E77DB5-A67B-F5B1-D5DC-D6E7718EB7E1}"/>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5" name="Picture 4" descr="A logo with text on it&#10;&#10;Description automatically generated">
            <a:extLst>
              <a:ext uri="{FF2B5EF4-FFF2-40B4-BE49-F238E27FC236}">
                <a16:creationId xmlns:a16="http://schemas.microsoft.com/office/drawing/2014/main" id="{D1E22419-1401-449F-7F95-AB1A2EB289B1}"/>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5640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a:xfrm>
            <a:off x="1184275" y="6384903"/>
            <a:ext cx="5929077" cy="100074"/>
          </a:xfrm>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374224" y="1753901"/>
            <a:ext cx="6739128" cy="3743649"/>
          </a:xfrm>
        </p:spPr>
        <p:txBody>
          <a:bodyPr/>
          <a:lstStyle>
            <a:lvl1pPr marL="120650" indent="-111125">
              <a:tabLst/>
              <a:defRPr sz="2400">
                <a:solidFill>
                  <a:schemeClr val="bg1"/>
                </a:solidFill>
              </a:defRPr>
            </a:lvl1pPr>
            <a:lvl2pPr marL="0" indent="0">
              <a:buNone/>
              <a:defRPr/>
            </a:lvl2pPr>
          </a:lstStyle>
          <a:p>
            <a:pPr lvl="0"/>
            <a:r>
              <a:rPr lang="en-US"/>
              <a:t>Click to edit Master text styles</a:t>
            </a:r>
          </a:p>
        </p:txBody>
      </p:sp>
      <p:pic>
        <p:nvPicPr>
          <p:cNvPr id="3" name="Graphic 2">
            <a:extLst>
              <a:ext uri="{FF2B5EF4-FFF2-40B4-BE49-F238E27FC236}">
                <a16:creationId xmlns:a16="http://schemas.microsoft.com/office/drawing/2014/main" id="{3A35379F-448B-4ECF-33DE-1B507FD7363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sp>
        <p:nvSpPr>
          <p:cNvPr id="15" name="Picture Placeholder 101">
            <a:extLst>
              <a:ext uri="{FF2B5EF4-FFF2-40B4-BE49-F238E27FC236}">
                <a16:creationId xmlns:a16="http://schemas.microsoft.com/office/drawing/2014/main" id="{377FAE50-EF68-FD86-594B-F8EDF38E2AC7}"/>
              </a:ext>
            </a:extLst>
          </p:cNvPr>
          <p:cNvSpPr>
            <a:spLocks noGrp="1"/>
          </p:cNvSpPr>
          <p:nvPr>
            <p:ph type="pic" sz="quarter" idx="14"/>
          </p:nvPr>
        </p:nvSpPr>
        <p:spPr>
          <a:xfrm>
            <a:off x="8077200" y="0"/>
            <a:ext cx="4114800" cy="6858000"/>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Tree>
    <p:extLst>
      <p:ext uri="{BB962C8B-B14F-4D97-AF65-F5344CB8AC3E}">
        <p14:creationId xmlns:p14="http://schemas.microsoft.com/office/powerpoint/2010/main" val="349035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a:xfrm>
            <a:off x="1184275" y="6384903"/>
            <a:ext cx="5929077" cy="100074"/>
          </a:xfrm>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374224" y="1753901"/>
            <a:ext cx="6739128" cy="3743649"/>
          </a:xfrm>
        </p:spPr>
        <p:txBody>
          <a:bodyPr/>
          <a:lstStyle>
            <a:lvl1pPr marL="120650" indent="-111125">
              <a:tabLst/>
              <a:defRPr sz="2400">
                <a:solidFill>
                  <a:schemeClr val="bg1"/>
                </a:solidFill>
              </a:defRPr>
            </a:lvl1pPr>
            <a:lvl2pPr marL="0" indent="0">
              <a:buNone/>
              <a:defRPr/>
            </a:lvl2pPr>
          </a:lstStyle>
          <a:p>
            <a:pPr lvl="0"/>
            <a:r>
              <a:rPr lang="en-US"/>
              <a:t>Click to edit Master text styles</a:t>
            </a:r>
          </a:p>
        </p:txBody>
      </p:sp>
      <p:pic>
        <p:nvPicPr>
          <p:cNvPr id="3" name="Graphic 2">
            <a:extLst>
              <a:ext uri="{FF2B5EF4-FFF2-40B4-BE49-F238E27FC236}">
                <a16:creationId xmlns:a16="http://schemas.microsoft.com/office/drawing/2014/main" id="{3A35379F-448B-4ECF-33DE-1B507FD7363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sp>
        <p:nvSpPr>
          <p:cNvPr id="15" name="Picture Placeholder 101">
            <a:extLst>
              <a:ext uri="{FF2B5EF4-FFF2-40B4-BE49-F238E27FC236}">
                <a16:creationId xmlns:a16="http://schemas.microsoft.com/office/drawing/2014/main" id="{377FAE50-EF68-FD86-594B-F8EDF38E2AC7}"/>
              </a:ext>
            </a:extLst>
          </p:cNvPr>
          <p:cNvSpPr>
            <a:spLocks noGrp="1"/>
          </p:cNvSpPr>
          <p:nvPr>
            <p:ph type="pic" sz="quarter" idx="14"/>
          </p:nvPr>
        </p:nvSpPr>
        <p:spPr>
          <a:xfrm>
            <a:off x="8077200" y="0"/>
            <a:ext cx="4114800" cy="6858000"/>
          </a:xfrm>
          <a:solidFill>
            <a:schemeClr val="bg1">
              <a:lumMod val="95000"/>
            </a:schemeClr>
          </a:solidFill>
        </p:spPr>
        <p:txBody>
          <a:bodyPr bIns="914400" anchor="ctr" anchorCtr="1"/>
          <a:lstStyle>
            <a:lvl1pPr algn="ctr">
              <a:defRPr sz="1200"/>
            </a:lvl1pPr>
          </a:lstStyle>
          <a:p>
            <a:endParaRPr lang="en-US"/>
          </a:p>
        </p:txBody>
      </p:sp>
    </p:spTree>
    <p:extLst>
      <p:ext uri="{BB962C8B-B14F-4D97-AF65-F5344CB8AC3E}">
        <p14:creationId xmlns:p14="http://schemas.microsoft.com/office/powerpoint/2010/main" val="363790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accent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a:xfrm>
            <a:off x="1184275" y="6384903"/>
            <a:ext cx="5929077" cy="100074"/>
          </a:xfrm>
        </p:spPr>
        <p:txBody>
          <a:bodyPr/>
          <a:lstStyle>
            <a:lvl1pPr>
              <a:defRPr>
                <a:solidFill>
                  <a:schemeClr val="tx2"/>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tx2"/>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374224" y="1753901"/>
            <a:ext cx="6739128" cy="3743649"/>
          </a:xfrm>
        </p:spPr>
        <p:txBody>
          <a:bodyPr/>
          <a:lstStyle>
            <a:lvl1pPr marL="120650" indent="-111125">
              <a:tabLst/>
              <a:defRPr sz="2400">
                <a:solidFill>
                  <a:schemeClr val="tx2"/>
                </a:solidFill>
              </a:defRPr>
            </a:lvl1pPr>
            <a:lvl2pPr marL="0" indent="0">
              <a:buNone/>
              <a:defRPr/>
            </a:lvl2pPr>
          </a:lstStyle>
          <a:p>
            <a:pPr lvl="0"/>
            <a:r>
              <a:rPr lang="en-US"/>
              <a:t>Click to edit Master text styles</a:t>
            </a:r>
          </a:p>
        </p:txBody>
      </p:sp>
      <p:pic>
        <p:nvPicPr>
          <p:cNvPr id="3" name="Graphic 2">
            <a:extLst>
              <a:ext uri="{FF2B5EF4-FFF2-40B4-BE49-F238E27FC236}">
                <a16:creationId xmlns:a16="http://schemas.microsoft.com/office/drawing/2014/main" id="{3A35379F-448B-4ECF-33DE-1B507FD7363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sp>
        <p:nvSpPr>
          <p:cNvPr id="15" name="Picture Placeholder 101">
            <a:extLst>
              <a:ext uri="{FF2B5EF4-FFF2-40B4-BE49-F238E27FC236}">
                <a16:creationId xmlns:a16="http://schemas.microsoft.com/office/drawing/2014/main" id="{377FAE50-EF68-FD86-594B-F8EDF38E2AC7}"/>
              </a:ext>
            </a:extLst>
          </p:cNvPr>
          <p:cNvSpPr>
            <a:spLocks noGrp="1"/>
          </p:cNvSpPr>
          <p:nvPr>
            <p:ph type="pic" sz="quarter" idx="14"/>
          </p:nvPr>
        </p:nvSpPr>
        <p:spPr>
          <a:xfrm>
            <a:off x="8077200" y="0"/>
            <a:ext cx="4114800" cy="6858000"/>
          </a:xfrm>
          <a:solidFill>
            <a:schemeClr val="bg1">
              <a:lumMod val="95000"/>
            </a:schemeClr>
          </a:solidFill>
        </p:spPr>
        <p:txBody>
          <a:bodyPr bIns="914400" anchor="ctr" anchorCtr="1"/>
          <a:lstStyle>
            <a:lvl1pPr algn="ctr">
              <a:defRPr sz="1200"/>
            </a:lvl1pPr>
          </a:lstStyle>
          <a:p>
            <a:endParaRPr lang="en-US"/>
          </a:p>
        </p:txBody>
      </p:sp>
    </p:spTree>
    <p:extLst>
      <p:ext uri="{BB962C8B-B14F-4D97-AF65-F5344CB8AC3E}">
        <p14:creationId xmlns:p14="http://schemas.microsoft.com/office/powerpoint/2010/main" val="343917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hoto Row with Large Text">
    <p:bg>
      <p:bgPr>
        <a:solidFill>
          <a:schemeClr val="accent1"/>
        </a:solidFill>
        <a:effectLst/>
      </p:bgPr>
    </p:bg>
    <p:spTree>
      <p:nvGrpSpPr>
        <p:cNvPr id="1" name=""/>
        <p:cNvGrpSpPr/>
        <p:nvPr/>
      </p:nvGrpSpPr>
      <p:grpSpPr>
        <a:xfrm>
          <a:off x="0" y="0"/>
          <a:ext cx="0" cy="0"/>
          <a:chOff x="0" y="0"/>
          <a:chExt cx="0" cy="0"/>
        </a:xfrm>
      </p:grpSpPr>
      <p:sp>
        <p:nvSpPr>
          <p:cNvPr id="10" name="Picture Placeholder 101">
            <a:extLst>
              <a:ext uri="{FF2B5EF4-FFF2-40B4-BE49-F238E27FC236}">
                <a16:creationId xmlns:a16="http://schemas.microsoft.com/office/drawing/2014/main" id="{90190D96-A5F6-9EB1-FE00-ECE4C658C0DF}"/>
              </a:ext>
            </a:extLst>
          </p:cNvPr>
          <p:cNvSpPr>
            <a:spLocks noGrp="1"/>
          </p:cNvSpPr>
          <p:nvPr>
            <p:ph type="pic" sz="quarter" idx="14"/>
          </p:nvPr>
        </p:nvSpPr>
        <p:spPr>
          <a:xfrm>
            <a:off x="493978" y="1216756"/>
            <a:ext cx="2688337" cy="2688336"/>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11" name="Picture Placeholder 101">
            <a:extLst>
              <a:ext uri="{FF2B5EF4-FFF2-40B4-BE49-F238E27FC236}">
                <a16:creationId xmlns:a16="http://schemas.microsoft.com/office/drawing/2014/main" id="{57A89670-88BB-F384-44C6-16BDA8D06168}"/>
              </a:ext>
            </a:extLst>
          </p:cNvPr>
          <p:cNvSpPr>
            <a:spLocks noGrp="1"/>
          </p:cNvSpPr>
          <p:nvPr>
            <p:ph type="pic" sz="quarter" idx="25"/>
          </p:nvPr>
        </p:nvSpPr>
        <p:spPr>
          <a:xfrm>
            <a:off x="3332164" y="1216756"/>
            <a:ext cx="2688337" cy="2688336"/>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12" name="Picture Placeholder 101">
            <a:extLst>
              <a:ext uri="{FF2B5EF4-FFF2-40B4-BE49-F238E27FC236}">
                <a16:creationId xmlns:a16="http://schemas.microsoft.com/office/drawing/2014/main" id="{8897A948-4C61-CB39-2B77-125A3517D599}"/>
              </a:ext>
            </a:extLst>
          </p:cNvPr>
          <p:cNvSpPr>
            <a:spLocks noGrp="1"/>
          </p:cNvSpPr>
          <p:nvPr>
            <p:ph type="pic" sz="quarter" idx="26"/>
          </p:nvPr>
        </p:nvSpPr>
        <p:spPr>
          <a:xfrm>
            <a:off x="6170350" y="1216756"/>
            <a:ext cx="2688337" cy="2688336"/>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13" name="Picture Placeholder 101">
            <a:extLst>
              <a:ext uri="{FF2B5EF4-FFF2-40B4-BE49-F238E27FC236}">
                <a16:creationId xmlns:a16="http://schemas.microsoft.com/office/drawing/2014/main" id="{C99680E9-849E-ACB8-E4CA-1DF3B0EC6882}"/>
              </a:ext>
            </a:extLst>
          </p:cNvPr>
          <p:cNvSpPr>
            <a:spLocks noGrp="1"/>
          </p:cNvSpPr>
          <p:nvPr>
            <p:ph type="pic" sz="quarter" idx="27"/>
          </p:nvPr>
        </p:nvSpPr>
        <p:spPr>
          <a:xfrm>
            <a:off x="9008536" y="1216756"/>
            <a:ext cx="2688337" cy="2688336"/>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496887" y="4267287"/>
            <a:ext cx="11199985" cy="1701235"/>
          </a:xfrm>
        </p:spPr>
        <p:txBody>
          <a:bodyPr/>
          <a:lstStyle>
            <a:lvl1pPr>
              <a:defRPr sz="2800">
                <a:solidFill>
                  <a:schemeClr val="bg1"/>
                </a:solidFill>
              </a:defRPr>
            </a:lvl1pPr>
            <a:lvl2pPr marL="0" indent="0">
              <a:buNone/>
              <a:defRPr sz="1600">
                <a:solidFill>
                  <a:schemeClr val="bg1"/>
                </a:solidFill>
              </a:defRPr>
            </a:lvl2pPr>
          </a:lstStyle>
          <a:p>
            <a:pPr lvl="0"/>
            <a:r>
              <a:rPr lang="en-US"/>
              <a:t>Click to edit Master text styles</a:t>
            </a:r>
          </a:p>
          <a:p>
            <a:pPr lvl="1"/>
            <a:r>
              <a:rPr lang="en-US"/>
              <a:t>Second level</a:t>
            </a:r>
          </a:p>
        </p:txBody>
      </p:sp>
      <p:sp>
        <p:nvSpPr>
          <p:cNvPr id="33" name="Title 32">
            <a:extLst>
              <a:ext uri="{FF2B5EF4-FFF2-40B4-BE49-F238E27FC236}">
                <a16:creationId xmlns:a16="http://schemas.microsoft.com/office/drawing/2014/main" id="{F6820EDC-B362-9540-0167-17F9B7029052}"/>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1A1932DB-702D-DD1D-68D7-2A04EA82DF3B}"/>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4" name="Group 13">
            <a:extLst>
              <a:ext uri="{FF2B5EF4-FFF2-40B4-BE49-F238E27FC236}">
                <a16:creationId xmlns:a16="http://schemas.microsoft.com/office/drawing/2014/main" id="{DB2181CB-115B-CE9B-7A92-D4DA77DCE796}"/>
              </a:ext>
            </a:extLst>
          </p:cNvPr>
          <p:cNvGrpSpPr/>
          <p:nvPr userDrawn="1"/>
        </p:nvGrpSpPr>
        <p:grpSpPr>
          <a:xfrm>
            <a:off x="0" y="6789227"/>
            <a:ext cx="12192000" cy="68773"/>
            <a:chOff x="-152401" y="6821424"/>
            <a:chExt cx="6858001" cy="73156"/>
          </a:xfrm>
        </p:grpSpPr>
        <p:sp>
          <p:nvSpPr>
            <p:cNvPr id="15" name="Rectangle 14">
              <a:extLst>
                <a:ext uri="{FF2B5EF4-FFF2-40B4-BE49-F238E27FC236}">
                  <a16:creationId xmlns:a16="http://schemas.microsoft.com/office/drawing/2014/main" id="{444F2B01-6246-4613-FE39-449F46D0908C}"/>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06D732B-01B6-EE6A-DA31-8CCFDBD8CEB1}"/>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BA73EB3-7D52-60A5-B77A-6FDE19872F8B}"/>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F889076-4EE4-0F7F-0191-E785E43C850C}"/>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9D251CB-EEB9-3695-27F0-4B45A4E09962}"/>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3" name="Picture 2" descr="A logo with text on it&#10;&#10;Description automatically generated">
            <a:extLst>
              <a:ext uri="{FF2B5EF4-FFF2-40B4-BE49-F238E27FC236}">
                <a16:creationId xmlns:a16="http://schemas.microsoft.com/office/drawing/2014/main" id="{A7768065-2F93-E89B-43C3-FDC48FB8CBF5}"/>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36588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Rows with Icons">
    <p:bg>
      <p:bgPr>
        <a:solidFill>
          <a:schemeClr val="accent1"/>
        </a:solidFill>
        <a:effectLst/>
      </p:bgPr>
    </p:bg>
    <p:spTree>
      <p:nvGrpSpPr>
        <p:cNvPr id="1" name=""/>
        <p:cNvGrpSpPr/>
        <p:nvPr/>
      </p:nvGrpSpPr>
      <p:grpSpPr>
        <a:xfrm>
          <a:off x="0" y="0"/>
          <a:ext cx="0" cy="0"/>
          <a:chOff x="0" y="0"/>
          <a:chExt cx="0" cy="0"/>
        </a:xfrm>
      </p:grpSpPr>
      <p:sp>
        <p:nvSpPr>
          <p:cNvPr id="6" name="Text Placeholder 22">
            <a:extLst>
              <a:ext uri="{FF2B5EF4-FFF2-40B4-BE49-F238E27FC236}">
                <a16:creationId xmlns:a16="http://schemas.microsoft.com/office/drawing/2014/main" id="{E0522452-BF67-58AC-EF21-BBC682629968}"/>
              </a:ext>
            </a:extLst>
          </p:cNvPr>
          <p:cNvSpPr>
            <a:spLocks noGrp="1"/>
          </p:cNvSpPr>
          <p:nvPr>
            <p:ph type="body" sz="quarter" idx="27"/>
          </p:nvPr>
        </p:nvSpPr>
        <p:spPr>
          <a:xfrm>
            <a:off x="494391" y="1108097"/>
            <a:ext cx="1590329" cy="1590330"/>
          </a:xfrm>
          <a:prstGeom prst="round1Rect">
            <a:avLst/>
          </a:prstGeom>
          <a:solidFill>
            <a:schemeClr val="accent1"/>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9" name="Text Placeholder 22">
            <a:extLst>
              <a:ext uri="{FF2B5EF4-FFF2-40B4-BE49-F238E27FC236}">
                <a16:creationId xmlns:a16="http://schemas.microsoft.com/office/drawing/2014/main" id="{BB4BBCCF-5087-22A0-EEE6-2DF8C6038457}"/>
              </a:ext>
            </a:extLst>
          </p:cNvPr>
          <p:cNvSpPr>
            <a:spLocks noGrp="1"/>
          </p:cNvSpPr>
          <p:nvPr>
            <p:ph type="body" sz="quarter" idx="34"/>
          </p:nvPr>
        </p:nvSpPr>
        <p:spPr>
          <a:xfrm>
            <a:off x="494391" y="2771477"/>
            <a:ext cx="1590329" cy="1590330"/>
          </a:xfrm>
          <a:prstGeom prst="round1Rect">
            <a:avLst/>
          </a:prstGeom>
          <a:solidFill>
            <a:schemeClr val="accent2"/>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15" name="Text Placeholder 22">
            <a:extLst>
              <a:ext uri="{FF2B5EF4-FFF2-40B4-BE49-F238E27FC236}">
                <a16:creationId xmlns:a16="http://schemas.microsoft.com/office/drawing/2014/main" id="{39CEEE0C-C134-A68D-E2D6-6FCC874AA9A0}"/>
              </a:ext>
            </a:extLst>
          </p:cNvPr>
          <p:cNvSpPr>
            <a:spLocks noGrp="1"/>
          </p:cNvSpPr>
          <p:nvPr>
            <p:ph type="body" sz="quarter" idx="35"/>
          </p:nvPr>
        </p:nvSpPr>
        <p:spPr>
          <a:xfrm>
            <a:off x="494391" y="4434857"/>
            <a:ext cx="1590329" cy="1590330"/>
          </a:xfrm>
          <a:prstGeom prst="round1Rect">
            <a:avLst/>
          </a:prstGeom>
          <a:solidFill>
            <a:schemeClr val="accent3"/>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8" name="Picture Placeholder 9">
            <a:extLst>
              <a:ext uri="{FF2B5EF4-FFF2-40B4-BE49-F238E27FC236}">
                <a16:creationId xmlns:a16="http://schemas.microsoft.com/office/drawing/2014/main" id="{C92F2F39-8775-8191-268C-44D6FC6072EA}"/>
              </a:ext>
            </a:extLst>
          </p:cNvPr>
          <p:cNvSpPr>
            <a:spLocks noGrp="1"/>
          </p:cNvSpPr>
          <p:nvPr>
            <p:ph type="pic" sz="quarter" idx="15"/>
          </p:nvPr>
        </p:nvSpPr>
        <p:spPr>
          <a:xfrm>
            <a:off x="889458" y="1502870"/>
            <a:ext cx="800194" cy="800784"/>
          </a:xfrm>
          <a:prstGeom prst="rect">
            <a:avLst/>
          </a:prstGeom>
          <a:noFill/>
        </p:spPr>
        <p:txBody>
          <a:bodyPr lIns="0" bIns="548640" anchor="ctr" anchorCtr="0"/>
          <a:lstStyle>
            <a:lvl1pPr algn="ctr">
              <a:defRPr sz="1400" b="0" i="0">
                <a:solidFill>
                  <a:schemeClr val="bg1"/>
                </a:solidFill>
              </a:defRPr>
            </a:lvl1pPr>
          </a:lstStyle>
          <a:p>
            <a:endParaRPr lang="en-US"/>
          </a:p>
        </p:txBody>
      </p:sp>
      <p:sp>
        <p:nvSpPr>
          <p:cNvPr id="7" name="Footer Placeholder 6">
            <a:extLst>
              <a:ext uri="{FF2B5EF4-FFF2-40B4-BE49-F238E27FC236}">
                <a16:creationId xmlns:a16="http://schemas.microsoft.com/office/drawing/2014/main" id="{68A52D34-9947-C475-A13C-EF77C310A1CC}"/>
              </a:ext>
            </a:extLst>
          </p:cNvPr>
          <p:cNvSpPr>
            <a:spLocks noGrp="1"/>
          </p:cNvSpPr>
          <p:nvPr>
            <p:ph type="ftr" sz="quarter" idx="32"/>
          </p:nvPr>
        </p:nvSpPr>
        <p:spPr/>
        <p:txBody>
          <a:bodyPr/>
          <a:lstStyle>
            <a:lvl1pPr>
              <a:defRPr>
                <a:solidFill>
                  <a:schemeClr val="bg1"/>
                </a:solidFill>
              </a:defRPr>
            </a:lvl1pPr>
          </a:lstStyle>
          <a:p>
            <a:r>
              <a:rPr lang="en-US"/>
              <a:t>© 2025. All rights reserved. Do not distribute.</a:t>
            </a:r>
          </a:p>
        </p:txBody>
      </p:sp>
      <p:sp>
        <p:nvSpPr>
          <p:cNvPr id="14" name="Slide Number Placeholder 13">
            <a:extLst>
              <a:ext uri="{FF2B5EF4-FFF2-40B4-BE49-F238E27FC236}">
                <a16:creationId xmlns:a16="http://schemas.microsoft.com/office/drawing/2014/main" id="{4CC40ACF-0C1C-DECF-73A8-AC3D01F4DE06}"/>
              </a:ext>
            </a:extLst>
          </p:cNvPr>
          <p:cNvSpPr>
            <a:spLocks noGrp="1"/>
          </p:cNvSpPr>
          <p:nvPr>
            <p:ph type="sldNum" sz="quarter" idx="33"/>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39" name="Title 38">
            <a:extLst>
              <a:ext uri="{FF2B5EF4-FFF2-40B4-BE49-F238E27FC236}">
                <a16:creationId xmlns:a16="http://schemas.microsoft.com/office/drawing/2014/main" id="{C59C9FF5-2EB4-922F-B246-EFCD6EA28E6C}"/>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16" name="Picture Placeholder 9">
            <a:extLst>
              <a:ext uri="{FF2B5EF4-FFF2-40B4-BE49-F238E27FC236}">
                <a16:creationId xmlns:a16="http://schemas.microsoft.com/office/drawing/2014/main" id="{B50E83B5-C05A-6888-538C-976F258A5A48}"/>
              </a:ext>
            </a:extLst>
          </p:cNvPr>
          <p:cNvSpPr>
            <a:spLocks noGrp="1"/>
          </p:cNvSpPr>
          <p:nvPr>
            <p:ph type="pic" sz="quarter" idx="36"/>
          </p:nvPr>
        </p:nvSpPr>
        <p:spPr>
          <a:xfrm>
            <a:off x="889458" y="3172644"/>
            <a:ext cx="800194" cy="800784"/>
          </a:xfrm>
          <a:prstGeom prst="rect">
            <a:avLst/>
          </a:prstGeom>
          <a:noFill/>
        </p:spPr>
        <p:txBody>
          <a:bodyPr lIns="0" bIns="548640" anchor="ctr" anchorCtr="0"/>
          <a:lstStyle>
            <a:lvl1pPr algn="ctr">
              <a:defRPr sz="1400" b="0" i="0">
                <a:solidFill>
                  <a:schemeClr val="tx2"/>
                </a:solidFill>
              </a:defRPr>
            </a:lvl1pPr>
          </a:lstStyle>
          <a:p>
            <a:endParaRPr lang="en-US"/>
          </a:p>
        </p:txBody>
      </p:sp>
      <p:sp>
        <p:nvSpPr>
          <p:cNvPr id="17" name="Picture Placeholder 9">
            <a:extLst>
              <a:ext uri="{FF2B5EF4-FFF2-40B4-BE49-F238E27FC236}">
                <a16:creationId xmlns:a16="http://schemas.microsoft.com/office/drawing/2014/main" id="{FC63C507-B333-5E4F-0A9B-DA161E4CE4BB}"/>
              </a:ext>
            </a:extLst>
          </p:cNvPr>
          <p:cNvSpPr>
            <a:spLocks noGrp="1"/>
          </p:cNvSpPr>
          <p:nvPr>
            <p:ph type="pic" sz="quarter" idx="37"/>
          </p:nvPr>
        </p:nvSpPr>
        <p:spPr>
          <a:xfrm>
            <a:off x="889458" y="4829630"/>
            <a:ext cx="800194" cy="800784"/>
          </a:xfrm>
          <a:prstGeom prst="rect">
            <a:avLst/>
          </a:prstGeom>
          <a:noFill/>
        </p:spPr>
        <p:txBody>
          <a:bodyPr lIns="0" bIns="548640" anchor="ctr" anchorCtr="0"/>
          <a:lstStyle>
            <a:lvl1pPr algn="ctr">
              <a:defRPr sz="1400" b="0" i="0">
                <a:solidFill>
                  <a:schemeClr val="bg1"/>
                </a:solidFill>
              </a:defRPr>
            </a:lvl1pPr>
          </a:lstStyle>
          <a:p>
            <a:endParaRPr lang="en-US"/>
          </a:p>
        </p:txBody>
      </p:sp>
      <p:sp>
        <p:nvSpPr>
          <p:cNvPr id="19" name="Text Placeholder 18">
            <a:extLst>
              <a:ext uri="{FF2B5EF4-FFF2-40B4-BE49-F238E27FC236}">
                <a16:creationId xmlns:a16="http://schemas.microsoft.com/office/drawing/2014/main" id="{1676DFBD-A728-CB5F-B7C4-279E8FB6086D}"/>
              </a:ext>
            </a:extLst>
          </p:cNvPr>
          <p:cNvSpPr>
            <a:spLocks noGrp="1"/>
          </p:cNvSpPr>
          <p:nvPr>
            <p:ph type="body" sz="quarter" idx="38"/>
          </p:nvPr>
        </p:nvSpPr>
        <p:spPr>
          <a:xfrm>
            <a:off x="2263859" y="1195363"/>
            <a:ext cx="9431254" cy="1415798"/>
          </a:xfrm>
        </p:spPr>
        <p:txBody>
          <a:bodyPr anchor="ctr" anchorCtr="0"/>
          <a:lstStyle>
            <a:lvl1pPr>
              <a:defRPr sz="2400">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22" name="Text Placeholder 18">
            <a:extLst>
              <a:ext uri="{FF2B5EF4-FFF2-40B4-BE49-F238E27FC236}">
                <a16:creationId xmlns:a16="http://schemas.microsoft.com/office/drawing/2014/main" id="{EE0A6DD8-4C44-FFB5-4036-B2CA7BD30DBA}"/>
              </a:ext>
            </a:extLst>
          </p:cNvPr>
          <p:cNvSpPr>
            <a:spLocks noGrp="1"/>
          </p:cNvSpPr>
          <p:nvPr>
            <p:ph type="body" sz="quarter" idx="39"/>
          </p:nvPr>
        </p:nvSpPr>
        <p:spPr>
          <a:xfrm>
            <a:off x="2263859" y="2858743"/>
            <a:ext cx="9431254" cy="1415798"/>
          </a:xfrm>
        </p:spPr>
        <p:txBody>
          <a:bodyPr anchor="ctr" anchorCtr="0"/>
          <a:lstStyle>
            <a:lvl1pPr>
              <a:defRPr sz="2400">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23" name="Text Placeholder 18">
            <a:extLst>
              <a:ext uri="{FF2B5EF4-FFF2-40B4-BE49-F238E27FC236}">
                <a16:creationId xmlns:a16="http://schemas.microsoft.com/office/drawing/2014/main" id="{E0432464-91CB-D7FF-008D-3563A091081C}"/>
              </a:ext>
            </a:extLst>
          </p:cNvPr>
          <p:cNvSpPr>
            <a:spLocks noGrp="1"/>
          </p:cNvSpPr>
          <p:nvPr>
            <p:ph type="body" sz="quarter" idx="40"/>
          </p:nvPr>
        </p:nvSpPr>
        <p:spPr>
          <a:xfrm>
            <a:off x="2263859" y="4522123"/>
            <a:ext cx="9431254" cy="1415798"/>
          </a:xfrm>
        </p:spPr>
        <p:txBody>
          <a:bodyPr anchor="ctr" anchorCtr="0"/>
          <a:lstStyle>
            <a:lvl1pPr>
              <a:defRPr sz="2400">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8C6D7709-A8DF-5BDE-6FFB-413B15348D05}"/>
              </a:ext>
            </a:extLst>
          </p:cNvPr>
          <p:cNvGrpSpPr/>
          <p:nvPr userDrawn="1"/>
        </p:nvGrpSpPr>
        <p:grpSpPr>
          <a:xfrm>
            <a:off x="0" y="6789227"/>
            <a:ext cx="12192000" cy="68773"/>
            <a:chOff x="-152401" y="6821424"/>
            <a:chExt cx="6858001" cy="73156"/>
          </a:xfrm>
        </p:grpSpPr>
        <p:sp>
          <p:nvSpPr>
            <p:cNvPr id="3" name="Rectangle 2">
              <a:extLst>
                <a:ext uri="{FF2B5EF4-FFF2-40B4-BE49-F238E27FC236}">
                  <a16:creationId xmlns:a16="http://schemas.microsoft.com/office/drawing/2014/main" id="{24B00C41-2215-E4D6-5EBB-D7ECF82FA549}"/>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A0239BB-0F4A-6A9B-0BAD-98667C900D2B}"/>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8F426F8-F448-8A2B-D84B-81CBB4881C28}"/>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DAFC3D6-3C96-B669-43C2-13F8761D1893}"/>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E43F15C-DF83-CEC5-BAEB-B7EAB6DB0532}"/>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12" name="Picture 11" descr="A logo with text on it&#10;&#10;Description automatically generated">
            <a:extLst>
              <a:ext uri="{FF2B5EF4-FFF2-40B4-BE49-F238E27FC236}">
                <a16:creationId xmlns:a16="http://schemas.microsoft.com/office/drawing/2014/main" id="{EFEB4D14-D71E-754B-03B0-44890ABB5862}"/>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42417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DB720EE-3A39-DD43-036A-A1020DF79955}"/>
              </a:ext>
            </a:extLst>
          </p:cNvPr>
          <p:cNvSpPr>
            <a:spLocks noGrp="1"/>
          </p:cNvSpPr>
          <p:nvPr>
            <p:ph type="pic" sz="quarter" idx="19"/>
          </p:nvPr>
        </p:nvSpPr>
        <p:spPr>
          <a:xfrm>
            <a:off x="7620000" y="0"/>
            <a:ext cx="4572000" cy="6858000"/>
          </a:xfrm>
          <a:prstGeom prst="rect">
            <a:avLst/>
          </a:prstGeom>
          <a:solidFill>
            <a:schemeClr val="bg1">
              <a:lumMod val="95000"/>
            </a:schemeClr>
          </a:solidFill>
        </p:spPr>
        <p:txBody>
          <a:bodyPr vert="horz" lIns="0" tIns="0" rIns="0" bIns="914400" rtlCol="0" anchor="ctr" anchorCtr="1">
            <a:noAutofit/>
          </a:bodyPr>
          <a:lstStyle>
            <a:lvl1pPr>
              <a:defRPr lang="en-US" sz="1200" dirty="0"/>
            </a:lvl1pPr>
          </a:lstStyle>
          <a:p>
            <a:pPr lvl="0" algn="ctr"/>
            <a:endParaRPr lang="en-US"/>
          </a:p>
        </p:txBody>
      </p:sp>
      <p:sp>
        <p:nvSpPr>
          <p:cNvPr id="6" name="Footer Placeholder 5">
            <a:extLst>
              <a:ext uri="{FF2B5EF4-FFF2-40B4-BE49-F238E27FC236}">
                <a16:creationId xmlns:a16="http://schemas.microsoft.com/office/drawing/2014/main" id="{62D3B769-26E3-57FB-19F6-3A89B7A2F0E8}"/>
              </a:ext>
            </a:extLst>
          </p:cNvPr>
          <p:cNvSpPr>
            <a:spLocks noGrp="1"/>
          </p:cNvSpPr>
          <p:nvPr>
            <p:ph type="ftr" sz="quarter" idx="15"/>
          </p:nvPr>
        </p:nvSpPr>
        <p:spPr>
          <a:xfrm>
            <a:off x="1184275" y="6384903"/>
            <a:ext cx="3245221" cy="100074"/>
          </a:xfrm>
        </p:spPr>
        <p:txBody>
          <a:bodyPr/>
          <a:lstStyle>
            <a:lvl1pPr>
              <a:defRPr>
                <a:solidFill>
                  <a:schemeClr val="bg1"/>
                </a:solidFill>
              </a:defRPr>
            </a:lvl1pPr>
          </a:lstStyle>
          <a:p>
            <a:r>
              <a:rPr lang="en-US"/>
              <a:t>© 2025. All rights reserved. Do not distribute.</a:t>
            </a:r>
          </a:p>
        </p:txBody>
      </p:sp>
      <p:sp>
        <p:nvSpPr>
          <p:cNvPr id="7" name="Slide Number Placeholder 7">
            <a:extLst>
              <a:ext uri="{FF2B5EF4-FFF2-40B4-BE49-F238E27FC236}">
                <a16:creationId xmlns:a16="http://schemas.microsoft.com/office/drawing/2014/main" id="{29181771-58DE-5155-5E94-6F4F51646AB2}"/>
              </a:ext>
            </a:extLst>
          </p:cNvPr>
          <p:cNvSpPr>
            <a:spLocks noGrp="1"/>
          </p:cNvSpPr>
          <p:nvPr>
            <p:ph type="sldNum" sz="quarter" idx="16"/>
          </p:nvPr>
        </p:nvSpPr>
        <p:spPr>
          <a:xfrm>
            <a:off x="496888" y="6385816"/>
            <a:ext cx="449262" cy="100074"/>
          </a:xfrm>
        </p:spPr>
        <p:txBody>
          <a:bodyPr/>
          <a:lstStyle>
            <a:lvl1pPr>
              <a:defRPr>
                <a:solidFill>
                  <a:schemeClr val="bg1"/>
                </a:solidFill>
              </a:defRPr>
            </a:lvl1pPr>
          </a:lstStyle>
          <a:p>
            <a:fld id="{A82C3BC0-3EBF-3C4C-A3D8-795624EBC6AA}" type="slidenum">
              <a:rPr lang="en-US" smtClean="0"/>
              <a:pPr/>
              <a:t>‹#›</a:t>
            </a:fld>
            <a:endParaRPr lang="en-US"/>
          </a:p>
        </p:txBody>
      </p:sp>
      <p:sp>
        <p:nvSpPr>
          <p:cNvPr id="17" name="Title 2">
            <a:extLst>
              <a:ext uri="{FF2B5EF4-FFF2-40B4-BE49-F238E27FC236}">
                <a16:creationId xmlns:a16="http://schemas.microsoft.com/office/drawing/2014/main" id="{D129D722-61CC-544B-1658-483FEBF93F46}"/>
              </a:ext>
            </a:extLst>
          </p:cNvPr>
          <p:cNvSpPr>
            <a:spLocks noGrp="1"/>
          </p:cNvSpPr>
          <p:nvPr>
            <p:ph type="title" hasCustomPrompt="1"/>
          </p:nvPr>
        </p:nvSpPr>
        <p:spPr>
          <a:xfrm>
            <a:off x="496889" y="489251"/>
            <a:ext cx="2641749" cy="382412"/>
          </a:xfrm>
          <a:prstGeom prst="rect">
            <a:avLst/>
          </a:prstGeom>
        </p:spPr>
        <p:txBody>
          <a:bodyPr/>
          <a:lstStyle>
            <a:lvl1pPr>
              <a:defRPr>
                <a:solidFill>
                  <a:schemeClr val="bg1"/>
                </a:solidFill>
              </a:defRPr>
            </a:lvl1pPr>
          </a:lstStyle>
          <a:p>
            <a:r>
              <a:rPr lang="en-US"/>
              <a:t>Click to add text</a:t>
            </a:r>
          </a:p>
        </p:txBody>
      </p:sp>
      <p:sp>
        <p:nvSpPr>
          <p:cNvPr id="18" name="Text Placeholder 9">
            <a:extLst>
              <a:ext uri="{FF2B5EF4-FFF2-40B4-BE49-F238E27FC236}">
                <a16:creationId xmlns:a16="http://schemas.microsoft.com/office/drawing/2014/main" id="{4C6FF078-2600-7EB6-42D2-B56B23405D9A}"/>
              </a:ext>
            </a:extLst>
          </p:cNvPr>
          <p:cNvSpPr>
            <a:spLocks noGrp="1"/>
          </p:cNvSpPr>
          <p:nvPr>
            <p:ph type="body" sz="quarter" idx="24"/>
          </p:nvPr>
        </p:nvSpPr>
        <p:spPr>
          <a:xfrm>
            <a:off x="496888" y="1642391"/>
            <a:ext cx="5932941" cy="4123409"/>
          </a:xfrm>
        </p:spPr>
        <p:txBody>
          <a:bodyPr/>
          <a:lstStyle>
            <a:lvl1pPr marL="403225" indent="-403225">
              <a:spcBef>
                <a:spcPts val="1800"/>
              </a:spcBef>
              <a:buClrTx/>
              <a:buFont typeface="+mj-lt"/>
              <a:buAutoNum type="arabicPeriod"/>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Text Placeholder 22">
            <a:extLst>
              <a:ext uri="{FF2B5EF4-FFF2-40B4-BE49-F238E27FC236}">
                <a16:creationId xmlns:a16="http://schemas.microsoft.com/office/drawing/2014/main" id="{163FA573-2877-1FA9-9276-673B5E1EB604}"/>
              </a:ext>
            </a:extLst>
          </p:cNvPr>
          <p:cNvSpPr>
            <a:spLocks noGrp="1"/>
          </p:cNvSpPr>
          <p:nvPr>
            <p:ph type="body" sz="quarter" idx="27"/>
          </p:nvPr>
        </p:nvSpPr>
        <p:spPr>
          <a:xfrm>
            <a:off x="7620000" y="4373217"/>
            <a:ext cx="4572000" cy="2484782"/>
          </a:xfrm>
          <a:prstGeom prst="rect">
            <a:avLst/>
          </a:prstGeom>
          <a:gradFill>
            <a:gsLst>
              <a:gs pos="100000">
                <a:srgbClr val="000000">
                  <a:alpha val="65000"/>
                </a:srgbClr>
              </a:gs>
              <a:gs pos="0">
                <a:schemeClr val="tx1">
                  <a:alpha val="0"/>
                </a:schemeClr>
              </a:gs>
            </a:gsLst>
            <a:lin ang="5400000" scaled="0"/>
          </a:gra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2" name="Text Placeholder 7">
            <a:extLst>
              <a:ext uri="{FF2B5EF4-FFF2-40B4-BE49-F238E27FC236}">
                <a16:creationId xmlns:a16="http://schemas.microsoft.com/office/drawing/2014/main" id="{5DED7498-29CE-2A0F-E60D-4C459ABB66F6}"/>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5" name="Picture 4" descr="A logo with text on it&#10;&#10;Description automatically generated">
            <a:extLst>
              <a:ext uri="{FF2B5EF4-FFF2-40B4-BE49-F238E27FC236}">
                <a16:creationId xmlns:a16="http://schemas.microsoft.com/office/drawing/2014/main" id="{4573A79F-F99D-4B36-FF94-CFA8FB04B71F}"/>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3409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 Photo 1">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A2FCCE-54DA-296D-4786-8B6EBBC501AD}"/>
              </a:ext>
            </a:extLst>
          </p:cNvPr>
          <p:cNvSpPr>
            <a:spLocks noGrp="1"/>
          </p:cNvSpPr>
          <p:nvPr>
            <p:ph type="ftr" sz="quarter" idx="12"/>
          </p:nvPr>
        </p:nvSpPr>
        <p:spPr>
          <a:xfrm>
            <a:off x="1184275" y="6384903"/>
            <a:ext cx="6163056" cy="100074"/>
          </a:xfrm>
        </p:spPr>
        <p:txBody>
          <a:bodyPr/>
          <a:lstStyle>
            <a:lvl1pPr>
              <a:defRPr>
                <a:solidFill>
                  <a:schemeClr val="bg1"/>
                </a:solidFill>
              </a:defRPr>
            </a:lvl1pPr>
          </a:lstStyle>
          <a:p>
            <a:r>
              <a:rPr lang="en-US"/>
              <a:t>© 2025. All rights reserved. Do not distribute.</a:t>
            </a:r>
          </a:p>
        </p:txBody>
      </p:sp>
      <p:sp>
        <p:nvSpPr>
          <p:cNvPr id="6" name="Slide Number Placeholder 5">
            <a:extLst>
              <a:ext uri="{FF2B5EF4-FFF2-40B4-BE49-F238E27FC236}">
                <a16:creationId xmlns:a16="http://schemas.microsoft.com/office/drawing/2014/main" id="{E15C0674-BDA1-D1D0-D464-2AD5466DD7C4}"/>
              </a:ext>
            </a:extLst>
          </p:cNvPr>
          <p:cNvSpPr>
            <a:spLocks noGrp="1"/>
          </p:cNvSpPr>
          <p:nvPr>
            <p:ph type="sldNum" sz="quarter" idx="13"/>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14" name="Text Placeholder 9">
            <a:extLst>
              <a:ext uri="{FF2B5EF4-FFF2-40B4-BE49-F238E27FC236}">
                <a16:creationId xmlns:a16="http://schemas.microsoft.com/office/drawing/2014/main" id="{05D2FB10-F480-F415-8CA5-51B11F0701BB}"/>
              </a:ext>
            </a:extLst>
          </p:cNvPr>
          <p:cNvSpPr>
            <a:spLocks noGrp="1"/>
          </p:cNvSpPr>
          <p:nvPr>
            <p:ph type="body" sz="quarter" idx="24"/>
          </p:nvPr>
        </p:nvSpPr>
        <p:spPr>
          <a:xfrm>
            <a:off x="496887" y="1371601"/>
            <a:ext cx="6854171" cy="4125950"/>
          </a:xfrm>
        </p:spPr>
        <p:txBody>
          <a:bodyPr/>
          <a:lstStyle>
            <a:lvl1pPr marL="17463" indent="-7938">
              <a:tabLst/>
              <a:defRPr sz="3600">
                <a:solidFill>
                  <a:schemeClr val="bg1"/>
                </a:solidFill>
              </a:defRPr>
            </a:lvl1pPr>
            <a:lvl2pPr marL="0" indent="0">
              <a:buNone/>
              <a:defRPr/>
            </a:lvl2pPr>
          </a:lstStyle>
          <a:p>
            <a:pPr lvl="0"/>
            <a:r>
              <a:rPr lang="en-US"/>
              <a:t>Click to edit Master text styles</a:t>
            </a:r>
          </a:p>
        </p:txBody>
      </p:sp>
      <p:pic>
        <p:nvPicPr>
          <p:cNvPr id="15" name="Graphic 14">
            <a:extLst>
              <a:ext uri="{FF2B5EF4-FFF2-40B4-BE49-F238E27FC236}">
                <a16:creationId xmlns:a16="http://schemas.microsoft.com/office/drawing/2014/main" id="{E7149AC8-A49B-AD3A-4B09-E5D34BEC71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sp>
        <p:nvSpPr>
          <p:cNvPr id="9" name="Picture Placeholder 6">
            <a:extLst>
              <a:ext uri="{FF2B5EF4-FFF2-40B4-BE49-F238E27FC236}">
                <a16:creationId xmlns:a16="http://schemas.microsoft.com/office/drawing/2014/main" id="{5A90F064-50FB-1046-CD89-7FF5016DD6D1}"/>
              </a:ext>
            </a:extLst>
          </p:cNvPr>
          <p:cNvSpPr>
            <a:spLocks noGrp="1"/>
          </p:cNvSpPr>
          <p:nvPr>
            <p:ph type="pic" sz="quarter" idx="15"/>
          </p:nvPr>
        </p:nvSpPr>
        <p:spPr>
          <a:xfrm>
            <a:off x="8073473" y="0"/>
            <a:ext cx="4118526" cy="6798364"/>
          </a:xfrm>
          <a:prstGeom prst="rect">
            <a:avLst/>
          </a:prstGeom>
          <a:solidFill>
            <a:schemeClr val="bg1">
              <a:lumMod val="95000"/>
            </a:schemeClr>
          </a:solidFill>
        </p:spPr>
        <p:txBody>
          <a:bodyPr vert="horz" wrap="square" lIns="0" tIns="0" rIns="0" bIns="822960" rtlCol="0" anchor="ctr" anchorCtr="1">
            <a:noAutofit/>
          </a:bodyPr>
          <a:lstStyle>
            <a:lvl1pPr>
              <a:defRPr lang="en-US" sz="1400" b="0" i="0" dirty="0">
                <a:solidFill>
                  <a:schemeClr val="tx1"/>
                </a:solidFill>
                <a:latin typeface="Arial" panose="020B0604020202020204" pitchFamily="34" charset="0"/>
              </a:defRPr>
            </a:lvl1pPr>
          </a:lstStyle>
          <a:p>
            <a:pPr lvl="0" algn="ctr"/>
            <a:endParaRPr lang="en-US"/>
          </a:p>
        </p:txBody>
      </p:sp>
      <p:grpSp>
        <p:nvGrpSpPr>
          <p:cNvPr id="2" name="Group 1">
            <a:extLst>
              <a:ext uri="{FF2B5EF4-FFF2-40B4-BE49-F238E27FC236}">
                <a16:creationId xmlns:a16="http://schemas.microsoft.com/office/drawing/2014/main" id="{9AE86E3E-AC23-5639-1FEF-813A5DD57C4C}"/>
              </a:ext>
            </a:extLst>
          </p:cNvPr>
          <p:cNvGrpSpPr/>
          <p:nvPr userDrawn="1"/>
        </p:nvGrpSpPr>
        <p:grpSpPr>
          <a:xfrm>
            <a:off x="0" y="6789227"/>
            <a:ext cx="12192000" cy="68773"/>
            <a:chOff x="-152401" y="6821424"/>
            <a:chExt cx="6858001" cy="73156"/>
          </a:xfrm>
        </p:grpSpPr>
        <p:sp>
          <p:nvSpPr>
            <p:cNvPr id="3" name="Rectangle 2">
              <a:extLst>
                <a:ext uri="{FF2B5EF4-FFF2-40B4-BE49-F238E27FC236}">
                  <a16:creationId xmlns:a16="http://schemas.microsoft.com/office/drawing/2014/main" id="{74D8A962-09A8-A73D-B3CF-7D12DB6DCC14}"/>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D0051EC-A0FF-6E34-75F8-D834ED8C5E27}"/>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55B49D7-A45C-D240-39B8-1F8809DF46A2}"/>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3112FB6-1AE5-E246-1540-35BE8812F78E}"/>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8D2F214-98AF-080B-D5D1-265519B66B20}"/>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89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act Photo 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FCD5F-F1B6-B0D2-7932-C30ED245D8A0}"/>
              </a:ext>
            </a:extLst>
          </p:cNvPr>
          <p:cNvSpPr>
            <a:spLocks noGrp="1"/>
          </p:cNvSpPr>
          <p:nvPr>
            <p:ph type="pic" sz="quarter" idx="15"/>
          </p:nvPr>
        </p:nvSpPr>
        <p:spPr>
          <a:xfrm>
            <a:off x="6096001" y="0"/>
            <a:ext cx="6095998" cy="6857998"/>
          </a:xfrm>
          <a:prstGeom prst="rect">
            <a:avLst/>
          </a:prstGeom>
          <a:solidFill>
            <a:schemeClr val="bg1">
              <a:lumMod val="95000"/>
            </a:schemeClr>
          </a:solidFill>
        </p:spPr>
        <p:txBody>
          <a:bodyPr vert="horz" wrap="square" lIns="0" tIns="0" rIns="0" bIns="822960" rtlCol="0" anchor="ctr" anchorCtr="1">
            <a:noAutofit/>
          </a:bodyPr>
          <a:lstStyle>
            <a:lvl1pPr>
              <a:defRPr lang="en-US" sz="1400" b="0" i="0" dirty="0">
                <a:solidFill>
                  <a:schemeClr val="tx1"/>
                </a:solidFill>
                <a:latin typeface="Arial" panose="020B0604020202020204" pitchFamily="34" charset="0"/>
              </a:defRPr>
            </a:lvl1pPr>
          </a:lstStyle>
          <a:p>
            <a:pPr lvl="0" algn="ctr"/>
            <a:endParaRPr lang="en-US"/>
          </a:p>
        </p:txBody>
      </p:sp>
      <p:sp>
        <p:nvSpPr>
          <p:cNvPr id="52" name="Footer Placeholder 51">
            <a:extLst>
              <a:ext uri="{FF2B5EF4-FFF2-40B4-BE49-F238E27FC236}">
                <a16:creationId xmlns:a16="http://schemas.microsoft.com/office/drawing/2014/main" id="{B6B9A98E-77D5-115E-73A3-9EED60D6E054}"/>
              </a:ext>
            </a:extLst>
          </p:cNvPr>
          <p:cNvSpPr>
            <a:spLocks noGrp="1"/>
          </p:cNvSpPr>
          <p:nvPr>
            <p:ph type="ftr" sz="quarter" idx="29"/>
          </p:nvPr>
        </p:nvSpPr>
        <p:spPr>
          <a:xfrm>
            <a:off x="1184275" y="6384903"/>
            <a:ext cx="4114800" cy="100074"/>
          </a:xfrm>
        </p:spPr>
        <p:txBody>
          <a:bodyPr/>
          <a:lstStyle>
            <a:lvl1pPr>
              <a:defRPr>
                <a:solidFill>
                  <a:schemeClr val="bg1"/>
                </a:solidFill>
              </a:defRPr>
            </a:lvl1pPr>
          </a:lstStyle>
          <a:p>
            <a:r>
              <a:rPr lang="en-US"/>
              <a:t>© 2025. All rights reserved. Do not distribute.</a:t>
            </a:r>
          </a:p>
        </p:txBody>
      </p:sp>
      <p:sp>
        <p:nvSpPr>
          <p:cNvPr id="53" name="Slide Number Placeholder 52">
            <a:extLst>
              <a:ext uri="{FF2B5EF4-FFF2-40B4-BE49-F238E27FC236}">
                <a16:creationId xmlns:a16="http://schemas.microsoft.com/office/drawing/2014/main" id="{9241CEDC-2AC4-A85D-BD0B-EEAD95C30CA3}"/>
              </a:ext>
            </a:extLst>
          </p:cNvPr>
          <p:cNvSpPr>
            <a:spLocks noGrp="1"/>
          </p:cNvSpPr>
          <p:nvPr>
            <p:ph type="sldNum" sz="quarter" idx="3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54" name="Text Placeholder 9">
            <a:extLst>
              <a:ext uri="{FF2B5EF4-FFF2-40B4-BE49-F238E27FC236}">
                <a16:creationId xmlns:a16="http://schemas.microsoft.com/office/drawing/2014/main" id="{273E5475-D09A-7ACD-97B6-A4F29F007FD5}"/>
              </a:ext>
            </a:extLst>
          </p:cNvPr>
          <p:cNvSpPr>
            <a:spLocks noGrp="1"/>
          </p:cNvSpPr>
          <p:nvPr>
            <p:ph type="body" sz="quarter" idx="24"/>
          </p:nvPr>
        </p:nvSpPr>
        <p:spPr>
          <a:xfrm>
            <a:off x="496888" y="1642391"/>
            <a:ext cx="4802187" cy="4123409"/>
          </a:xfrm>
        </p:spPr>
        <p:txBody>
          <a:bodyPr/>
          <a:lstStyle>
            <a:lvl1pPr>
              <a:defRPr sz="2400">
                <a:solidFill>
                  <a:schemeClr val="bg1"/>
                </a:solidFill>
              </a:defRPr>
            </a:lvl1pPr>
            <a:lvl2pPr marL="0"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9A059BF7-8C02-CD43-1D92-A4022BF419BC}"/>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4" name="Text Placeholder 10">
            <a:extLst>
              <a:ext uri="{FF2B5EF4-FFF2-40B4-BE49-F238E27FC236}">
                <a16:creationId xmlns:a16="http://schemas.microsoft.com/office/drawing/2014/main" id="{24EC026E-F45B-24BA-8682-2A2AABD73AF9}"/>
              </a:ext>
            </a:extLst>
          </p:cNvPr>
          <p:cNvSpPr>
            <a:spLocks noGrp="1"/>
          </p:cNvSpPr>
          <p:nvPr>
            <p:ph type="body" sz="quarter" idx="27"/>
          </p:nvPr>
        </p:nvSpPr>
        <p:spPr>
          <a:xfrm>
            <a:off x="6096000" y="4467068"/>
            <a:ext cx="6096000" cy="2390929"/>
          </a:xfrm>
          <a:prstGeom prst="rect">
            <a:avLst/>
          </a:prstGeom>
          <a:gradFill>
            <a:gsLst>
              <a:gs pos="100000">
                <a:srgbClr val="000000">
                  <a:alpha val="49885"/>
                </a:srgbClr>
              </a:gs>
              <a:gs pos="0">
                <a:schemeClr val="tx1">
                  <a:alpha val="0"/>
                </a:schemeClr>
              </a:gs>
            </a:gsLst>
            <a:lin ang="5400000" scaled="0"/>
          </a:gra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Tree>
    <p:extLst>
      <p:ext uri="{BB962C8B-B14F-4D97-AF65-F5344CB8AC3E}">
        <p14:creationId xmlns:p14="http://schemas.microsoft.com/office/powerpoint/2010/main" val="8763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Impact 4">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FCD5F-F1B6-B0D2-7932-C30ED245D8A0}"/>
              </a:ext>
            </a:extLst>
          </p:cNvPr>
          <p:cNvSpPr>
            <a:spLocks noGrp="1"/>
          </p:cNvSpPr>
          <p:nvPr>
            <p:ph type="pic" sz="quarter" idx="15"/>
          </p:nvPr>
        </p:nvSpPr>
        <p:spPr>
          <a:xfrm>
            <a:off x="6096001" y="0"/>
            <a:ext cx="6095998" cy="6857998"/>
          </a:xfrm>
          <a:prstGeom prst="rect">
            <a:avLst/>
          </a:prstGeom>
          <a:solidFill>
            <a:schemeClr val="bg1">
              <a:lumMod val="95000"/>
            </a:schemeClr>
          </a:solidFill>
        </p:spPr>
        <p:txBody>
          <a:bodyPr vert="horz" wrap="square" lIns="0" tIns="0" rIns="0" bIns="822960" rtlCol="0" anchor="ctr" anchorCtr="1">
            <a:noAutofit/>
          </a:bodyPr>
          <a:lstStyle>
            <a:lvl1pPr>
              <a:defRPr lang="en-US" sz="1400" b="0" i="0" dirty="0">
                <a:solidFill>
                  <a:schemeClr val="tx1"/>
                </a:solidFill>
                <a:latin typeface="Arial" panose="020B0604020202020204" pitchFamily="34" charset="0"/>
              </a:defRPr>
            </a:lvl1pPr>
          </a:lstStyle>
          <a:p>
            <a:pPr lvl="0" algn="ctr"/>
            <a:endParaRPr lang="en-US"/>
          </a:p>
        </p:txBody>
      </p:sp>
      <p:sp>
        <p:nvSpPr>
          <p:cNvPr id="52" name="Footer Placeholder 51">
            <a:extLst>
              <a:ext uri="{FF2B5EF4-FFF2-40B4-BE49-F238E27FC236}">
                <a16:creationId xmlns:a16="http://schemas.microsoft.com/office/drawing/2014/main" id="{B6B9A98E-77D5-115E-73A3-9EED60D6E054}"/>
              </a:ext>
            </a:extLst>
          </p:cNvPr>
          <p:cNvSpPr>
            <a:spLocks noGrp="1"/>
          </p:cNvSpPr>
          <p:nvPr>
            <p:ph type="ftr" sz="quarter" idx="29"/>
          </p:nvPr>
        </p:nvSpPr>
        <p:spPr>
          <a:xfrm>
            <a:off x="1184275" y="6384903"/>
            <a:ext cx="4114800" cy="100074"/>
          </a:xfrm>
        </p:spPr>
        <p:txBody>
          <a:bodyPr/>
          <a:lstStyle>
            <a:lvl1pPr>
              <a:defRPr>
                <a:solidFill>
                  <a:schemeClr val="bg1"/>
                </a:solidFill>
              </a:defRPr>
            </a:lvl1pPr>
          </a:lstStyle>
          <a:p>
            <a:r>
              <a:rPr lang="en-US"/>
              <a:t>© 2025. All rights reserved. Do not distribute.</a:t>
            </a:r>
          </a:p>
        </p:txBody>
      </p:sp>
      <p:sp>
        <p:nvSpPr>
          <p:cNvPr id="53" name="Slide Number Placeholder 52">
            <a:extLst>
              <a:ext uri="{FF2B5EF4-FFF2-40B4-BE49-F238E27FC236}">
                <a16:creationId xmlns:a16="http://schemas.microsoft.com/office/drawing/2014/main" id="{9241CEDC-2AC4-A85D-BD0B-EEAD95C30CA3}"/>
              </a:ext>
            </a:extLst>
          </p:cNvPr>
          <p:cNvSpPr>
            <a:spLocks noGrp="1"/>
          </p:cNvSpPr>
          <p:nvPr>
            <p:ph type="sldNum" sz="quarter" idx="3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54" name="Text Placeholder 9">
            <a:extLst>
              <a:ext uri="{FF2B5EF4-FFF2-40B4-BE49-F238E27FC236}">
                <a16:creationId xmlns:a16="http://schemas.microsoft.com/office/drawing/2014/main" id="{273E5475-D09A-7ACD-97B6-A4F29F007FD5}"/>
              </a:ext>
            </a:extLst>
          </p:cNvPr>
          <p:cNvSpPr>
            <a:spLocks noGrp="1"/>
          </p:cNvSpPr>
          <p:nvPr>
            <p:ph type="body" sz="quarter" idx="24" hasCustomPrompt="1"/>
          </p:nvPr>
        </p:nvSpPr>
        <p:spPr>
          <a:xfrm>
            <a:off x="496888" y="1642391"/>
            <a:ext cx="5212080" cy="4123409"/>
          </a:xfrm>
        </p:spPr>
        <p:txBody>
          <a:bodyPr/>
          <a:lstStyle>
            <a:lvl1pPr>
              <a:lnSpc>
                <a:spcPct val="110000"/>
              </a:lnSpc>
              <a:defRPr sz="3200">
                <a:solidFill>
                  <a:schemeClr val="bg1"/>
                </a:solidFill>
              </a:defRPr>
            </a:lvl1pPr>
            <a:lvl2pPr marL="0" indent="0">
              <a:lnSpc>
                <a:spcPct val="110000"/>
              </a:lnSpc>
              <a:spcBef>
                <a:spcPts val="1200"/>
              </a:spcBef>
              <a:buNone/>
              <a:defRPr sz="2000" spc="-50" baseline="0">
                <a:solidFill>
                  <a:schemeClr val="bg1"/>
                </a:solidFill>
              </a:defRPr>
            </a:lvl2pPr>
            <a:lvl3pPr marL="233363" indent="-214313">
              <a:lnSpc>
                <a:spcPct val="110000"/>
              </a:lnSpc>
              <a:spcBef>
                <a:spcPts val="1200"/>
              </a:spcBef>
              <a:buFont typeface="Arial" panose="020B0604020202020204" pitchFamily="34" charset="0"/>
              <a:buChar char="•"/>
              <a:tabLst/>
              <a:defRPr sz="2000" spc="-50" baseline="0">
                <a:solidFill>
                  <a:schemeClr val="bg1"/>
                </a:solidFill>
              </a:defRPr>
            </a:lvl3pPr>
            <a:lvl4pPr>
              <a:lnSpc>
                <a:spcPct val="110000"/>
              </a:lnSpc>
              <a:defRPr/>
            </a:lvl4pPr>
            <a:lvl5pPr>
              <a:lnSpc>
                <a:spcPct val="110000"/>
              </a:lnSpc>
              <a:defRPr/>
            </a:lvl5pPr>
          </a:lstStyle>
          <a:p>
            <a:pPr lvl="0"/>
            <a:r>
              <a:rPr lang="en-US"/>
              <a:t>Click to edit Master text  </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6A8A06D8-046C-9240-E029-77ADA113C90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spTree>
    <p:extLst>
      <p:ext uri="{BB962C8B-B14F-4D97-AF65-F5344CB8AC3E}">
        <p14:creationId xmlns:p14="http://schemas.microsoft.com/office/powerpoint/2010/main" val="340759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debar 1">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a:xfrm>
            <a:off x="1184275" y="6384903"/>
            <a:ext cx="6370768" cy="100074"/>
          </a:xfrm>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496888" y="1642391"/>
            <a:ext cx="7058155"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32">
            <a:extLst>
              <a:ext uri="{FF2B5EF4-FFF2-40B4-BE49-F238E27FC236}">
                <a16:creationId xmlns:a16="http://schemas.microsoft.com/office/drawing/2014/main" id="{F6820EDC-B362-9540-0167-17F9B7029052}"/>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1A1932DB-702D-DD1D-68D7-2A04EA82DF3B}"/>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sp>
        <p:nvSpPr>
          <p:cNvPr id="12" name="Rectangle 11">
            <a:extLst>
              <a:ext uri="{FF2B5EF4-FFF2-40B4-BE49-F238E27FC236}">
                <a16:creationId xmlns:a16="http://schemas.microsoft.com/office/drawing/2014/main" id="{2BB5C1D5-BC32-58DD-B9D5-DA15DBE5DEE9}"/>
              </a:ext>
            </a:extLst>
          </p:cNvPr>
          <p:cNvSpPr/>
          <p:nvPr userDrawn="1"/>
        </p:nvSpPr>
        <p:spPr>
          <a:xfrm>
            <a:off x="8077200" y="0"/>
            <a:ext cx="4114800" cy="6858000"/>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3" name="Text Placeholder 9">
            <a:extLst>
              <a:ext uri="{FF2B5EF4-FFF2-40B4-BE49-F238E27FC236}">
                <a16:creationId xmlns:a16="http://schemas.microsoft.com/office/drawing/2014/main" id="{4CAD5AB0-5E6A-C540-FA62-B1B11E3F9766}"/>
              </a:ext>
            </a:extLst>
          </p:cNvPr>
          <p:cNvSpPr>
            <a:spLocks noGrp="1"/>
          </p:cNvSpPr>
          <p:nvPr>
            <p:ph type="body" sz="quarter" idx="25" hasCustomPrompt="1"/>
          </p:nvPr>
        </p:nvSpPr>
        <p:spPr>
          <a:xfrm>
            <a:off x="8544393" y="1642392"/>
            <a:ext cx="3297837" cy="38089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pic>
        <p:nvPicPr>
          <p:cNvPr id="3" name="Picture 2" descr="A logo with text on it&#10;&#10;Description automatically generated">
            <a:extLst>
              <a:ext uri="{FF2B5EF4-FFF2-40B4-BE49-F238E27FC236}">
                <a16:creationId xmlns:a16="http://schemas.microsoft.com/office/drawing/2014/main" id="{CD8BF88D-478D-CF5D-C926-814308823F18}"/>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312839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debar 2">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a:xfrm>
            <a:off x="1184275" y="6384903"/>
            <a:ext cx="6370768" cy="100074"/>
          </a:xfrm>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496888" y="1642391"/>
            <a:ext cx="7058155"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32">
            <a:extLst>
              <a:ext uri="{FF2B5EF4-FFF2-40B4-BE49-F238E27FC236}">
                <a16:creationId xmlns:a16="http://schemas.microsoft.com/office/drawing/2014/main" id="{F6820EDC-B362-9540-0167-17F9B7029052}"/>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1A1932DB-702D-DD1D-68D7-2A04EA82DF3B}"/>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sp>
        <p:nvSpPr>
          <p:cNvPr id="12" name="Rectangle 11">
            <a:extLst>
              <a:ext uri="{FF2B5EF4-FFF2-40B4-BE49-F238E27FC236}">
                <a16:creationId xmlns:a16="http://schemas.microsoft.com/office/drawing/2014/main" id="{2BB5C1D5-BC32-58DD-B9D5-DA15DBE5DEE9}"/>
              </a:ext>
            </a:extLst>
          </p:cNvPr>
          <p:cNvSpPr/>
          <p:nvPr userDrawn="1"/>
        </p:nvSpPr>
        <p:spPr>
          <a:xfrm>
            <a:off x="8077200" y="0"/>
            <a:ext cx="4114800" cy="6858000"/>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3" name="Text Placeholder 9">
            <a:extLst>
              <a:ext uri="{FF2B5EF4-FFF2-40B4-BE49-F238E27FC236}">
                <a16:creationId xmlns:a16="http://schemas.microsoft.com/office/drawing/2014/main" id="{4CAD5AB0-5E6A-C540-FA62-B1B11E3F9766}"/>
              </a:ext>
            </a:extLst>
          </p:cNvPr>
          <p:cNvSpPr>
            <a:spLocks noGrp="1"/>
          </p:cNvSpPr>
          <p:nvPr>
            <p:ph type="body" sz="quarter" idx="25"/>
          </p:nvPr>
        </p:nvSpPr>
        <p:spPr>
          <a:xfrm>
            <a:off x="8544393" y="1642392"/>
            <a:ext cx="3297837" cy="395158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pic>
        <p:nvPicPr>
          <p:cNvPr id="3" name="Picture 2" descr="A logo with text on it&#10;&#10;Description automatically generated">
            <a:extLst>
              <a:ext uri="{FF2B5EF4-FFF2-40B4-BE49-F238E27FC236}">
                <a16:creationId xmlns:a16="http://schemas.microsoft.com/office/drawing/2014/main" id="{5B608B36-A1B8-EA54-A206-678655B82BBE}"/>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224365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tup and Results">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FCD5F-F1B6-B0D2-7932-C30ED245D8A0}"/>
              </a:ext>
            </a:extLst>
          </p:cNvPr>
          <p:cNvSpPr>
            <a:spLocks noGrp="1"/>
          </p:cNvSpPr>
          <p:nvPr>
            <p:ph type="pic" sz="quarter" idx="15"/>
          </p:nvPr>
        </p:nvSpPr>
        <p:spPr>
          <a:xfrm>
            <a:off x="6096001" y="0"/>
            <a:ext cx="6095998" cy="6789227"/>
          </a:xfrm>
          <a:prstGeom prst="rect">
            <a:avLst/>
          </a:prstGeom>
          <a:solidFill>
            <a:schemeClr val="bg1">
              <a:lumMod val="95000"/>
            </a:schemeClr>
          </a:solidFill>
        </p:spPr>
        <p:txBody>
          <a:bodyPr vert="horz" wrap="square" lIns="0" tIns="0" rIns="0" bIns="822960" rtlCol="0" anchor="ctr" anchorCtr="1">
            <a:noAutofit/>
          </a:bodyPr>
          <a:lstStyle>
            <a:lvl1pPr>
              <a:defRPr lang="en-US" sz="1400" b="0" i="0" dirty="0">
                <a:solidFill>
                  <a:schemeClr val="tx1"/>
                </a:solidFill>
                <a:latin typeface="Arial" panose="020B0604020202020204" pitchFamily="34" charset="0"/>
              </a:defRPr>
            </a:lvl1pPr>
          </a:lstStyle>
          <a:p>
            <a:pPr lvl="0" algn="ctr"/>
            <a:endParaRPr lang="en-US"/>
          </a:p>
        </p:txBody>
      </p:sp>
      <p:sp>
        <p:nvSpPr>
          <p:cNvPr id="4" name="Text Placeholder 10">
            <a:extLst>
              <a:ext uri="{FF2B5EF4-FFF2-40B4-BE49-F238E27FC236}">
                <a16:creationId xmlns:a16="http://schemas.microsoft.com/office/drawing/2014/main" id="{CEC800EC-904F-2F59-148E-B6A9DB5298CB}"/>
              </a:ext>
            </a:extLst>
          </p:cNvPr>
          <p:cNvSpPr>
            <a:spLocks noGrp="1"/>
          </p:cNvSpPr>
          <p:nvPr>
            <p:ph type="body" sz="quarter" idx="27"/>
          </p:nvPr>
        </p:nvSpPr>
        <p:spPr>
          <a:xfrm>
            <a:off x="6096000" y="4781862"/>
            <a:ext cx="6096000" cy="2007365"/>
          </a:xfrm>
          <a:prstGeom prst="rect">
            <a:avLst/>
          </a:prstGeom>
          <a:gradFill>
            <a:gsLst>
              <a:gs pos="100000">
                <a:srgbClr val="000000">
                  <a:alpha val="49885"/>
                </a:srgbClr>
              </a:gs>
              <a:gs pos="0">
                <a:schemeClr val="tx1">
                  <a:alpha val="0"/>
                </a:schemeClr>
              </a:gs>
            </a:gsLst>
            <a:lin ang="5400000" scaled="0"/>
          </a:gra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16" name="Text Placeholder 15">
            <a:extLst>
              <a:ext uri="{FF2B5EF4-FFF2-40B4-BE49-F238E27FC236}">
                <a16:creationId xmlns:a16="http://schemas.microsoft.com/office/drawing/2014/main" id="{597139F8-D24B-FFCC-4011-94F498376A53}"/>
              </a:ext>
            </a:extLst>
          </p:cNvPr>
          <p:cNvSpPr>
            <a:spLocks noGrp="1"/>
          </p:cNvSpPr>
          <p:nvPr>
            <p:ph type="body" sz="quarter" idx="33"/>
          </p:nvPr>
        </p:nvSpPr>
        <p:spPr>
          <a:xfrm>
            <a:off x="0" y="4209972"/>
            <a:ext cx="7315200" cy="1659178"/>
          </a:xfrm>
          <a:custGeom>
            <a:avLst/>
            <a:gdLst>
              <a:gd name="connsiteX0" fmla="*/ 0 w 7315200"/>
              <a:gd name="connsiteY0" fmla="*/ 0 h 1659178"/>
              <a:gd name="connsiteX1" fmla="*/ 6485611 w 7315200"/>
              <a:gd name="connsiteY1" fmla="*/ 0 h 1659178"/>
              <a:gd name="connsiteX2" fmla="*/ 7315200 w 7315200"/>
              <a:gd name="connsiteY2" fmla="*/ 829589 h 1659178"/>
              <a:gd name="connsiteX3" fmla="*/ 6485611 w 7315200"/>
              <a:gd name="connsiteY3" fmla="*/ 1659178 h 1659178"/>
              <a:gd name="connsiteX4" fmla="*/ 0 w 7315200"/>
              <a:gd name="connsiteY4" fmla="*/ 1659178 h 1659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1659178">
                <a:moveTo>
                  <a:pt x="0" y="0"/>
                </a:moveTo>
                <a:lnTo>
                  <a:pt x="6485611" y="0"/>
                </a:lnTo>
                <a:lnTo>
                  <a:pt x="7315200" y="829589"/>
                </a:lnTo>
                <a:lnTo>
                  <a:pt x="6485611" y="1659178"/>
                </a:lnTo>
                <a:lnTo>
                  <a:pt x="0" y="1659178"/>
                </a:lnTo>
                <a:close/>
              </a:path>
            </a:pathLst>
          </a:custGeom>
          <a:solidFill>
            <a:schemeClr val="accent2"/>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52" name="Footer Placeholder 51">
            <a:extLst>
              <a:ext uri="{FF2B5EF4-FFF2-40B4-BE49-F238E27FC236}">
                <a16:creationId xmlns:a16="http://schemas.microsoft.com/office/drawing/2014/main" id="{B6B9A98E-77D5-115E-73A3-9EED60D6E054}"/>
              </a:ext>
            </a:extLst>
          </p:cNvPr>
          <p:cNvSpPr>
            <a:spLocks noGrp="1"/>
          </p:cNvSpPr>
          <p:nvPr>
            <p:ph type="ftr" sz="quarter" idx="29"/>
          </p:nvPr>
        </p:nvSpPr>
        <p:spPr>
          <a:xfrm>
            <a:off x="1184275" y="6384903"/>
            <a:ext cx="4114800" cy="100074"/>
          </a:xfrm>
        </p:spPr>
        <p:txBody>
          <a:bodyPr/>
          <a:lstStyle>
            <a:lvl1pPr>
              <a:defRPr>
                <a:solidFill>
                  <a:schemeClr val="bg1"/>
                </a:solidFill>
              </a:defRPr>
            </a:lvl1pPr>
          </a:lstStyle>
          <a:p>
            <a:r>
              <a:rPr lang="en-US"/>
              <a:t>© 2025. All rights reserved. Do not distribute.</a:t>
            </a:r>
          </a:p>
        </p:txBody>
      </p:sp>
      <p:sp>
        <p:nvSpPr>
          <p:cNvPr id="53" name="Slide Number Placeholder 52">
            <a:extLst>
              <a:ext uri="{FF2B5EF4-FFF2-40B4-BE49-F238E27FC236}">
                <a16:creationId xmlns:a16="http://schemas.microsoft.com/office/drawing/2014/main" id="{9241CEDC-2AC4-A85D-BD0B-EEAD95C30CA3}"/>
              </a:ext>
            </a:extLst>
          </p:cNvPr>
          <p:cNvSpPr>
            <a:spLocks noGrp="1"/>
          </p:cNvSpPr>
          <p:nvPr>
            <p:ph type="sldNum" sz="quarter" idx="30"/>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54" name="Text Placeholder 9">
            <a:extLst>
              <a:ext uri="{FF2B5EF4-FFF2-40B4-BE49-F238E27FC236}">
                <a16:creationId xmlns:a16="http://schemas.microsoft.com/office/drawing/2014/main" id="{273E5475-D09A-7ACD-97B6-A4F29F007FD5}"/>
              </a:ext>
            </a:extLst>
          </p:cNvPr>
          <p:cNvSpPr>
            <a:spLocks noGrp="1"/>
          </p:cNvSpPr>
          <p:nvPr>
            <p:ph type="body" sz="quarter" idx="24"/>
          </p:nvPr>
        </p:nvSpPr>
        <p:spPr>
          <a:xfrm>
            <a:off x="496888" y="1642391"/>
            <a:ext cx="5084064" cy="22633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059BF7-8C02-CD43-1D92-A4022BF419BC}"/>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14" name="Text Placeholder 9">
            <a:extLst>
              <a:ext uri="{FF2B5EF4-FFF2-40B4-BE49-F238E27FC236}">
                <a16:creationId xmlns:a16="http://schemas.microsoft.com/office/drawing/2014/main" id="{DA8281B6-5345-6BB5-9F6F-A7D07AFB9C32}"/>
              </a:ext>
            </a:extLst>
          </p:cNvPr>
          <p:cNvSpPr>
            <a:spLocks noGrp="1"/>
          </p:cNvSpPr>
          <p:nvPr>
            <p:ph type="body" sz="quarter" idx="32"/>
          </p:nvPr>
        </p:nvSpPr>
        <p:spPr>
          <a:xfrm>
            <a:off x="496888" y="4209059"/>
            <a:ext cx="5942012" cy="1660092"/>
          </a:xfrm>
        </p:spPr>
        <p:txBody>
          <a:bodyPr anchor="ctr" anchorCtr="0"/>
          <a:lstStyle>
            <a:lvl1pPr>
              <a:lnSpc>
                <a:spcPct val="114000"/>
              </a:lnSpc>
              <a:defRPr sz="1400" b="1" i="0" cap="all" baseline="0">
                <a:solidFill>
                  <a:schemeClr val="accent1"/>
                </a:solidFill>
                <a:latin typeface="Heebo ExtraBold" pitchFamily="2" charset="-79"/>
                <a:cs typeface="Heebo ExtraBold" pitchFamily="2" charset="-79"/>
              </a:defRPr>
            </a:lvl1pPr>
            <a:lvl2pPr marL="0" indent="0">
              <a:lnSpc>
                <a:spcPct val="114000"/>
              </a:lnSpc>
              <a:spcBef>
                <a:spcPts val="1200"/>
              </a:spcBef>
              <a:buNone/>
              <a:defRPr>
                <a:solidFill>
                  <a:schemeClr val="accent1"/>
                </a:solidFill>
              </a:defRPr>
            </a:lvl2pPr>
          </a:lstStyle>
          <a:p>
            <a:pPr lvl="0"/>
            <a:r>
              <a:rPr lang="en-US"/>
              <a:t>Click to edit Master text styles</a:t>
            </a:r>
          </a:p>
          <a:p>
            <a:pPr lvl="1"/>
            <a:r>
              <a:rPr lang="en-US"/>
              <a:t>Second level</a:t>
            </a:r>
          </a:p>
        </p:txBody>
      </p:sp>
      <p:grpSp>
        <p:nvGrpSpPr>
          <p:cNvPr id="3" name="Group 2">
            <a:extLst>
              <a:ext uri="{FF2B5EF4-FFF2-40B4-BE49-F238E27FC236}">
                <a16:creationId xmlns:a16="http://schemas.microsoft.com/office/drawing/2014/main" id="{716DBE0A-D76C-6950-C641-75036BA12D99}"/>
              </a:ext>
            </a:extLst>
          </p:cNvPr>
          <p:cNvGrpSpPr/>
          <p:nvPr userDrawn="1"/>
        </p:nvGrpSpPr>
        <p:grpSpPr>
          <a:xfrm>
            <a:off x="0" y="6789227"/>
            <a:ext cx="12192000" cy="68773"/>
            <a:chOff x="-152401" y="6821424"/>
            <a:chExt cx="6858001" cy="73156"/>
          </a:xfrm>
        </p:grpSpPr>
        <p:sp>
          <p:nvSpPr>
            <p:cNvPr id="11" name="Rectangle 10">
              <a:extLst>
                <a:ext uri="{FF2B5EF4-FFF2-40B4-BE49-F238E27FC236}">
                  <a16:creationId xmlns:a16="http://schemas.microsoft.com/office/drawing/2014/main" id="{A3DDF288-2C8D-4DEE-12CC-5C110A9E8EF6}"/>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2209BC8-26EB-FBE3-3C39-B274CED53E51}"/>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3A2F3AB-B629-E238-D5A3-FE9E8EB1A5F5}"/>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86F72F7-2919-D6F8-ED06-FBA898238795}"/>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BEF6DCD1-4F8D-4F9A-4577-C06B967E4774}"/>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5" name="Picture 4" descr="A logo with text on it&#10;&#10;Description automatically generated">
            <a:extLst>
              <a:ext uri="{FF2B5EF4-FFF2-40B4-BE49-F238E27FC236}">
                <a16:creationId xmlns:a16="http://schemas.microsoft.com/office/drawing/2014/main" id="{A9ABC558-77A2-0EC8-9185-91EC825FC829}"/>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08040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aragraph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2BB204-1733-092D-3B91-687F3D4A2ED6}"/>
              </a:ext>
            </a:extLst>
          </p:cNvPr>
          <p:cNvSpPr>
            <a:spLocks noGrp="1"/>
          </p:cNvSpPr>
          <p:nvPr>
            <p:ph type="body" sz="quarter" idx="10" hasCustomPrompt="1"/>
          </p:nvPr>
        </p:nvSpPr>
        <p:spPr>
          <a:xfrm>
            <a:off x="497342" y="1363661"/>
            <a:ext cx="9767887" cy="4351338"/>
          </a:xfrm>
          <a:prstGeom prst="rect">
            <a:avLst/>
          </a:prstGeom>
        </p:spPr>
        <p:txBody>
          <a:bodyPr anchor="b" anchorCtr="0"/>
          <a:lstStyle>
            <a:lvl1pPr marL="0" indent="0">
              <a:tabLst>
                <a:tab pos="1876425" algn="l"/>
              </a:tabLst>
              <a:defRPr sz="1400" b="0" i="0" cap="all" spc="300" baseline="0">
                <a:solidFill>
                  <a:schemeClr val="tx2"/>
                </a:solidFill>
              </a:defRPr>
            </a:lvl1pPr>
            <a:lvl2pPr marL="0" indent="0">
              <a:spcBef>
                <a:spcPts val="600"/>
              </a:spcBef>
              <a:buNone/>
              <a:tabLst>
                <a:tab pos="1420813" algn="l"/>
              </a:tabLst>
              <a:defRPr lang="en-US" sz="4800" b="1" i="0" kern="1200" spc="-100" baseline="0" dirty="0">
                <a:solidFill>
                  <a:schemeClr val="accent1"/>
                </a:solidFill>
                <a:latin typeface="Heebo" pitchFamily="2" charset="-79"/>
                <a:ea typeface="Cambria Math" panose="02040503050406030204" pitchFamily="18" charset="0"/>
                <a:cs typeface="Heebo" pitchFamily="2" charset="-79"/>
              </a:defRPr>
            </a:lvl2pPr>
          </a:lstStyle>
          <a:p>
            <a:pPr lvl="0"/>
            <a:r>
              <a:rPr lang="en-US"/>
              <a:t>Short paragraph A eyebrow text goes here</a:t>
            </a:r>
          </a:p>
          <a:p>
            <a:pPr marL="0" lvl="1" indent="0" algn="l" defTabSz="914400" rtl="0" eaLnBrk="1" latinLnBrk="0" hangingPunct="1">
              <a:lnSpc>
                <a:spcPct val="110000"/>
              </a:lnSpc>
              <a:spcBef>
                <a:spcPts val="600"/>
              </a:spcBef>
              <a:buFont typeface="Arial" panose="020B0604020202020204" pitchFamily="34" charset="0"/>
              <a:buNone/>
              <a:tabLst/>
            </a:pPr>
            <a:r>
              <a:rPr lang="en-US"/>
              <a:t>Main paragraph text</a:t>
            </a:r>
          </a:p>
        </p:txBody>
      </p:sp>
      <p:sp>
        <p:nvSpPr>
          <p:cNvPr id="5" name="Footer Placeholder 4">
            <a:extLst>
              <a:ext uri="{FF2B5EF4-FFF2-40B4-BE49-F238E27FC236}">
                <a16:creationId xmlns:a16="http://schemas.microsoft.com/office/drawing/2014/main" id="{35A2FCCE-54DA-296D-4786-8B6EBBC501AD}"/>
              </a:ext>
            </a:extLst>
          </p:cNvPr>
          <p:cNvSpPr>
            <a:spLocks noGrp="1"/>
          </p:cNvSpPr>
          <p:nvPr>
            <p:ph type="ftr" sz="quarter" idx="12"/>
          </p:nvPr>
        </p:nvSpPr>
        <p:spPr/>
        <p:txBody>
          <a:bodyPr/>
          <a:lstStyle>
            <a:lvl1pPr>
              <a:defRPr>
                <a:solidFill>
                  <a:schemeClr val="tx2"/>
                </a:solidFill>
              </a:defRPr>
            </a:lvl1pPr>
          </a:lstStyle>
          <a:p>
            <a:r>
              <a:rPr lang="en-US"/>
              <a:t>© 2025. All rights reserved. Do not distribute.</a:t>
            </a:r>
          </a:p>
        </p:txBody>
      </p:sp>
      <p:sp>
        <p:nvSpPr>
          <p:cNvPr id="6" name="Slide Number Placeholder 5">
            <a:extLst>
              <a:ext uri="{FF2B5EF4-FFF2-40B4-BE49-F238E27FC236}">
                <a16:creationId xmlns:a16="http://schemas.microsoft.com/office/drawing/2014/main" id="{E15C0674-BDA1-D1D0-D464-2AD5466DD7C4}"/>
              </a:ext>
            </a:extLst>
          </p:cNvPr>
          <p:cNvSpPr>
            <a:spLocks noGrp="1"/>
          </p:cNvSpPr>
          <p:nvPr>
            <p:ph type="sldNum" sz="quarter" idx="13"/>
          </p:nvPr>
        </p:nvSpPr>
        <p:spPr/>
        <p:txBody>
          <a:bodyPr/>
          <a:lstStyle>
            <a:lvl1pPr>
              <a:defRPr>
                <a:solidFill>
                  <a:schemeClr val="tx2"/>
                </a:solidFill>
              </a:defRPr>
            </a:lvl1pPr>
          </a:lstStyle>
          <a:p>
            <a:fld id="{A82C3BC0-3EBF-3C4C-A3D8-795624EBC6AA}" type="slidenum">
              <a:rPr lang="en-US" smtClean="0"/>
              <a:pPr/>
              <a:t>‹#›</a:t>
            </a:fld>
            <a:endParaRPr lang="en-US"/>
          </a:p>
        </p:txBody>
      </p:sp>
      <p:sp>
        <p:nvSpPr>
          <p:cNvPr id="18" name="Rectangle 17">
            <a:extLst>
              <a:ext uri="{FF2B5EF4-FFF2-40B4-BE49-F238E27FC236}">
                <a16:creationId xmlns:a16="http://schemas.microsoft.com/office/drawing/2014/main" id="{11E38862-BB7A-E6DD-6EC7-88758FA41B59}"/>
              </a:ext>
            </a:extLst>
          </p:cNvPr>
          <p:cNvSpPr/>
          <p:nvPr userDrawn="1"/>
        </p:nvSpPr>
        <p:spPr>
          <a:xfrm>
            <a:off x="10820400" y="4114800"/>
            <a:ext cx="1371600" cy="1371600"/>
          </a:xfrm>
          <a:prstGeom prst="rect">
            <a:avLst/>
          </a:prstGeom>
          <a:solidFill>
            <a:schemeClr val="accent4"/>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2EAAA5A-21C6-A506-2E87-FD329300B562}"/>
              </a:ext>
            </a:extLst>
          </p:cNvPr>
          <p:cNvSpPr/>
          <p:nvPr userDrawn="1"/>
        </p:nvSpPr>
        <p:spPr>
          <a:xfrm>
            <a:off x="9448800" y="5486400"/>
            <a:ext cx="1371600" cy="1371600"/>
          </a:xfrm>
          <a:prstGeom prst="rect">
            <a:avLst/>
          </a:prstGeom>
          <a:solidFill>
            <a:schemeClr val="accent2"/>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6E6F0D6-0E9A-AA98-78D5-D79D5E206273}"/>
              </a:ext>
            </a:extLst>
          </p:cNvPr>
          <p:cNvSpPr/>
          <p:nvPr userDrawn="1"/>
        </p:nvSpPr>
        <p:spPr>
          <a:xfrm>
            <a:off x="9448800" y="4114800"/>
            <a:ext cx="1371600" cy="1371600"/>
          </a:xfrm>
          <a:prstGeom prst="rect">
            <a:avLst/>
          </a:prstGeom>
          <a:solidFill>
            <a:schemeClr val="accent1"/>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722AC6C3-D7CB-1C71-713B-0368BA82CAFC}"/>
              </a:ext>
            </a:extLst>
          </p:cNvPr>
          <p:cNvSpPr/>
          <p:nvPr userDrawn="1"/>
        </p:nvSpPr>
        <p:spPr>
          <a:xfrm>
            <a:off x="8077200" y="5494339"/>
            <a:ext cx="1371600" cy="1371600"/>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FBEC318-2478-3B18-8D1D-8E343D4DB748}"/>
              </a:ext>
            </a:extLst>
          </p:cNvPr>
          <p:cNvSpPr/>
          <p:nvPr userDrawn="1"/>
        </p:nvSpPr>
        <p:spPr>
          <a:xfrm>
            <a:off x="10820400" y="0"/>
            <a:ext cx="1371600" cy="1371600"/>
          </a:xfrm>
          <a:prstGeom prst="rect">
            <a:avLst/>
          </a:prstGeom>
          <a:solidFill>
            <a:schemeClr val="accent1"/>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62BE72B-38B7-8DBD-70B6-F1C598F7857F}"/>
              </a:ext>
            </a:extLst>
          </p:cNvPr>
          <p:cNvSpPr/>
          <p:nvPr userDrawn="1"/>
        </p:nvSpPr>
        <p:spPr>
          <a:xfrm>
            <a:off x="9448800" y="1363661"/>
            <a:ext cx="1371600" cy="1371600"/>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4FE204FA-425F-0D6A-F21E-9DE8554ADB9B}"/>
              </a:ext>
            </a:extLst>
          </p:cNvPr>
          <p:cNvSpPr/>
          <p:nvPr userDrawn="1"/>
        </p:nvSpPr>
        <p:spPr>
          <a:xfrm>
            <a:off x="10820400" y="2751139"/>
            <a:ext cx="1371600" cy="1371600"/>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pic>
        <p:nvPicPr>
          <p:cNvPr id="38" name="Graphic 37">
            <a:extLst>
              <a:ext uri="{FF2B5EF4-FFF2-40B4-BE49-F238E27FC236}">
                <a16:creationId xmlns:a16="http://schemas.microsoft.com/office/drawing/2014/main" id="{ACB285C3-4E1A-0722-CCE7-00C510ED2C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grpSp>
        <p:nvGrpSpPr>
          <p:cNvPr id="2" name="Group 1">
            <a:extLst>
              <a:ext uri="{FF2B5EF4-FFF2-40B4-BE49-F238E27FC236}">
                <a16:creationId xmlns:a16="http://schemas.microsoft.com/office/drawing/2014/main" id="{F05692BD-601F-59A3-B134-958D4E2D38A9}"/>
              </a:ext>
            </a:extLst>
          </p:cNvPr>
          <p:cNvGrpSpPr/>
          <p:nvPr userDrawn="1"/>
        </p:nvGrpSpPr>
        <p:grpSpPr>
          <a:xfrm>
            <a:off x="11112827" y="5863403"/>
            <a:ext cx="786746" cy="617594"/>
            <a:chOff x="-401071" y="1237918"/>
            <a:chExt cx="5633833" cy="4422558"/>
          </a:xfrm>
        </p:grpSpPr>
        <p:pic>
          <p:nvPicPr>
            <p:cNvPr id="3" name="Graphic 2">
              <a:extLst>
                <a:ext uri="{FF2B5EF4-FFF2-40B4-BE49-F238E27FC236}">
                  <a16:creationId xmlns:a16="http://schemas.microsoft.com/office/drawing/2014/main" id="{B28CBC61-25CB-8911-469A-20A5C9AD74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1071" y="1237918"/>
              <a:ext cx="5633833" cy="4422558"/>
            </a:xfrm>
            <a:prstGeom prst="rect">
              <a:avLst/>
            </a:prstGeom>
          </p:spPr>
        </p:pic>
        <p:pic>
          <p:nvPicPr>
            <p:cNvPr id="4" name="Graphic 3">
              <a:extLst>
                <a:ext uri="{FF2B5EF4-FFF2-40B4-BE49-F238E27FC236}">
                  <a16:creationId xmlns:a16="http://schemas.microsoft.com/office/drawing/2014/main" id="{30FB9608-DCF4-6F34-AA33-3A597E306722}"/>
                </a:ext>
              </a:extLst>
            </p:cNvPr>
            <p:cNvPicPr>
              <a:picLocks noChangeAspect="1"/>
            </p:cNvPicPr>
            <p:nvPr/>
          </p:nvPicPr>
          <p:blipFill>
            <a:blip>
              <a:duotone>
                <a:prstClr val="black"/>
                <a:schemeClr val="accent2">
                  <a:tint val="45000"/>
                  <a:satMod val="400000"/>
                </a:schemeClr>
              </a:duotone>
              <a:lum bright="-57000" contrast="-42000"/>
              <a:extLst>
                <a:ext uri="{96DAC541-7B7A-43D3-8B79-37D633B846F1}">
                  <asvg:svgBlip xmlns:asvg="http://schemas.microsoft.com/office/drawing/2016/SVG/main" r:embed="rId3"/>
                </a:ext>
              </a:extLst>
            </a:blip>
            <a:srcRect l="68044" t="56525" r="3197" b="27514"/>
            <a:stretch/>
          </p:blipFill>
          <p:spPr>
            <a:xfrm>
              <a:off x="3452847" y="3737811"/>
              <a:ext cx="1620253" cy="705852"/>
            </a:xfrm>
            <a:prstGeom prst="rect">
              <a:avLst/>
            </a:prstGeom>
          </p:spPr>
        </p:pic>
      </p:grpSp>
    </p:spTree>
    <p:extLst>
      <p:ext uri="{BB962C8B-B14F-4D97-AF65-F5344CB8AC3E}">
        <p14:creationId xmlns:p14="http://schemas.microsoft.com/office/powerpoint/2010/main" val="140419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solidFill>
        <a:effectLst/>
      </p:bgPr>
    </p:bg>
    <p:spTree>
      <p:nvGrpSpPr>
        <p:cNvPr id="1" name=""/>
        <p:cNvGrpSpPr/>
        <p:nvPr/>
      </p:nvGrpSpPr>
      <p:grpSpPr>
        <a:xfrm>
          <a:off x="0" y="0"/>
          <a:ext cx="0" cy="0"/>
          <a:chOff x="0" y="0"/>
          <a:chExt cx="0" cy="0"/>
        </a:xfrm>
      </p:grpSpPr>
      <p:sp>
        <p:nvSpPr>
          <p:cNvPr id="103" name="Picture Placeholder 101">
            <a:extLst>
              <a:ext uri="{FF2B5EF4-FFF2-40B4-BE49-F238E27FC236}">
                <a16:creationId xmlns:a16="http://schemas.microsoft.com/office/drawing/2014/main" id="{F82ABC6D-77FA-678C-82C5-B7C10B20B022}"/>
              </a:ext>
            </a:extLst>
          </p:cNvPr>
          <p:cNvSpPr>
            <a:spLocks noGrp="1"/>
          </p:cNvSpPr>
          <p:nvPr>
            <p:ph type="pic" sz="quarter" idx="14"/>
          </p:nvPr>
        </p:nvSpPr>
        <p:spPr>
          <a:xfrm>
            <a:off x="8077200" y="1371600"/>
            <a:ext cx="2743199" cy="2743200"/>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11" name="Footer Placeholder 10">
            <a:extLst>
              <a:ext uri="{FF2B5EF4-FFF2-40B4-BE49-F238E27FC236}">
                <a16:creationId xmlns:a16="http://schemas.microsoft.com/office/drawing/2014/main" id="{59B59D02-8AF9-6AA6-C7AA-3B9D23A913F4}"/>
              </a:ext>
            </a:extLst>
          </p:cNvPr>
          <p:cNvSpPr>
            <a:spLocks noGrp="1"/>
          </p:cNvSpPr>
          <p:nvPr>
            <p:ph type="ftr" sz="quarter" idx="11"/>
          </p:nvPr>
        </p:nvSpPr>
        <p:spPr>
          <a:xfrm>
            <a:off x="1184276" y="6384903"/>
            <a:ext cx="5739040" cy="100074"/>
          </a:xfrm>
        </p:spPr>
        <p:txBody>
          <a:bodyPr/>
          <a:lstStyle>
            <a:lvl1pPr>
              <a:defRPr>
                <a:solidFill>
                  <a:schemeClr val="tx2"/>
                </a:solidFill>
              </a:defRPr>
            </a:lvl1pPr>
          </a:lstStyle>
          <a:p>
            <a:r>
              <a:rPr lang="en-US"/>
              <a:t>© 2025. All rights reserved. Do not distribute.</a:t>
            </a:r>
          </a:p>
        </p:txBody>
      </p:sp>
      <p:sp>
        <p:nvSpPr>
          <p:cNvPr id="12" name="Slide Number Placeholder 11">
            <a:extLst>
              <a:ext uri="{FF2B5EF4-FFF2-40B4-BE49-F238E27FC236}">
                <a16:creationId xmlns:a16="http://schemas.microsoft.com/office/drawing/2014/main" id="{C6EA5E9A-818B-D39B-7253-227430870A0F}"/>
              </a:ext>
            </a:extLst>
          </p:cNvPr>
          <p:cNvSpPr>
            <a:spLocks noGrp="1"/>
          </p:cNvSpPr>
          <p:nvPr>
            <p:ph type="sldNum" sz="quarter" idx="12"/>
          </p:nvPr>
        </p:nvSpPr>
        <p:spPr/>
        <p:txBody>
          <a:bodyPr/>
          <a:lstStyle>
            <a:lvl1pPr>
              <a:defRPr>
                <a:solidFill>
                  <a:schemeClr val="tx2"/>
                </a:solidFill>
              </a:defRPr>
            </a:lvl1pPr>
          </a:lstStyle>
          <a:p>
            <a:fld id="{A82C3BC0-3EBF-3C4C-A3D8-795624EBC6AA}" type="slidenum">
              <a:rPr lang="en-US" smtClean="0"/>
              <a:pPr/>
              <a:t>‹#›</a:t>
            </a:fld>
            <a:endParaRPr lang="en-US"/>
          </a:p>
        </p:txBody>
      </p:sp>
      <p:sp>
        <p:nvSpPr>
          <p:cNvPr id="15" name="Title 1">
            <a:extLst>
              <a:ext uri="{FF2B5EF4-FFF2-40B4-BE49-F238E27FC236}">
                <a16:creationId xmlns:a16="http://schemas.microsoft.com/office/drawing/2014/main" id="{726698BA-0CCB-D9A3-8915-C476EF5EDFB8}"/>
              </a:ext>
            </a:extLst>
          </p:cNvPr>
          <p:cNvSpPr>
            <a:spLocks noGrp="1"/>
          </p:cNvSpPr>
          <p:nvPr>
            <p:ph type="ctrTitle" hasCustomPrompt="1"/>
          </p:nvPr>
        </p:nvSpPr>
        <p:spPr>
          <a:xfrm>
            <a:off x="482374" y="3250708"/>
            <a:ext cx="6440941" cy="1900179"/>
          </a:xfrm>
          <a:prstGeom prst="rect">
            <a:avLst/>
          </a:prstGeom>
        </p:spPr>
        <p:txBody>
          <a:bodyPr vert="horz" wrap="square" lIns="0" tIns="0" rIns="0" bIns="0" rtlCol="0" anchor="b" anchorCtr="0">
            <a:noAutofit/>
          </a:bodyPr>
          <a:lstStyle>
            <a:lvl1pPr>
              <a:defRPr lang="en-US" sz="8000" spc="0" baseline="0" dirty="0">
                <a:solidFill>
                  <a:schemeClr val="accent1"/>
                </a:solidFill>
              </a:defRPr>
            </a:lvl1pPr>
          </a:lstStyle>
          <a:p>
            <a:pPr lvl="0"/>
            <a:r>
              <a:rPr lang="en-US"/>
              <a:t>Slide title goes here</a:t>
            </a:r>
          </a:p>
        </p:txBody>
      </p:sp>
      <p:sp>
        <p:nvSpPr>
          <p:cNvPr id="16" name="Subtitle 2">
            <a:extLst>
              <a:ext uri="{FF2B5EF4-FFF2-40B4-BE49-F238E27FC236}">
                <a16:creationId xmlns:a16="http://schemas.microsoft.com/office/drawing/2014/main" id="{69C9144B-A9C9-33A8-22CA-8129B887428A}"/>
              </a:ext>
            </a:extLst>
          </p:cNvPr>
          <p:cNvSpPr>
            <a:spLocks noGrp="1"/>
          </p:cNvSpPr>
          <p:nvPr>
            <p:ph type="subTitle" idx="1" hasCustomPrompt="1"/>
          </p:nvPr>
        </p:nvSpPr>
        <p:spPr>
          <a:xfrm>
            <a:off x="511403" y="5136764"/>
            <a:ext cx="6411912" cy="276999"/>
          </a:xfrm>
          <a:prstGeom prst="rect">
            <a:avLst/>
          </a:prstGeom>
        </p:spPr>
        <p:txBody>
          <a:bodyPr vert="horz" lIns="0" tIns="0" rIns="0" bIns="0" rtlCol="0">
            <a:noAutofit/>
          </a:bodyPr>
          <a:lstStyle>
            <a:lvl1pPr>
              <a:defRPr lang="en-US" sz="1800" b="0" i="0" cap="none" baseline="0" dirty="0">
                <a:solidFill>
                  <a:schemeClr val="tx2"/>
                </a:solidFill>
              </a:defRPr>
            </a:lvl1pPr>
          </a:lstStyle>
          <a:p>
            <a:pPr lvl="0"/>
            <a:r>
              <a:rPr lang="en-US"/>
              <a:t>Subtitle goes here if you need it</a:t>
            </a:r>
          </a:p>
        </p:txBody>
      </p:sp>
      <p:sp>
        <p:nvSpPr>
          <p:cNvPr id="53" name="Rectangle 52">
            <a:extLst>
              <a:ext uri="{FF2B5EF4-FFF2-40B4-BE49-F238E27FC236}">
                <a16:creationId xmlns:a16="http://schemas.microsoft.com/office/drawing/2014/main" id="{32D950E4-716A-0C6C-983B-1807D404428A}"/>
              </a:ext>
            </a:extLst>
          </p:cNvPr>
          <p:cNvSpPr/>
          <p:nvPr userDrawn="1"/>
        </p:nvSpPr>
        <p:spPr>
          <a:xfrm>
            <a:off x="6705600" y="1371600"/>
            <a:ext cx="1371600" cy="1371600"/>
          </a:xfrm>
          <a:prstGeom prst="rect">
            <a:avLst/>
          </a:prstGeom>
          <a:solidFill>
            <a:schemeClr val="accent4"/>
          </a:solidFill>
          <a:ln w="12700">
            <a:noFill/>
          </a:ln>
          <a:effectLst>
            <a:innerShdw blurRad="12700">
              <a:prstClr val="black"/>
            </a:innerShdw>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58D144FF-35D6-8E8B-B629-56A8D9B01FF4}"/>
              </a:ext>
            </a:extLst>
          </p:cNvPr>
          <p:cNvSpPr/>
          <p:nvPr userDrawn="1"/>
        </p:nvSpPr>
        <p:spPr>
          <a:xfrm>
            <a:off x="8077200" y="0"/>
            <a:ext cx="1371600" cy="1371600"/>
          </a:xfrm>
          <a:prstGeom prst="rect">
            <a:avLst/>
          </a:prstGeom>
          <a:solidFill>
            <a:schemeClr val="accent1"/>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D6AD1364-6036-FFC4-12E6-7E2F5B518F6A}"/>
              </a:ext>
            </a:extLst>
          </p:cNvPr>
          <p:cNvSpPr/>
          <p:nvPr userDrawn="1"/>
        </p:nvSpPr>
        <p:spPr>
          <a:xfrm>
            <a:off x="9448800" y="4114800"/>
            <a:ext cx="1371600" cy="1371600"/>
          </a:xfrm>
          <a:prstGeom prst="rect">
            <a:avLst/>
          </a:prstGeom>
          <a:solidFill>
            <a:schemeClr val="accent2"/>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029EDEBE-7487-FC56-3F1A-774F0963D428}"/>
              </a:ext>
            </a:extLst>
          </p:cNvPr>
          <p:cNvSpPr/>
          <p:nvPr userDrawn="1"/>
        </p:nvSpPr>
        <p:spPr>
          <a:xfrm>
            <a:off x="9448800" y="5486400"/>
            <a:ext cx="1371600" cy="1371600"/>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9200A794-1437-7910-7BBC-C16B22111D9A}"/>
              </a:ext>
            </a:extLst>
          </p:cNvPr>
          <p:cNvSpPr/>
          <p:nvPr userDrawn="1"/>
        </p:nvSpPr>
        <p:spPr>
          <a:xfrm>
            <a:off x="10820400" y="1371600"/>
            <a:ext cx="1371600" cy="1371600"/>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02" name="Picture Placeholder 101">
            <a:extLst>
              <a:ext uri="{FF2B5EF4-FFF2-40B4-BE49-F238E27FC236}">
                <a16:creationId xmlns:a16="http://schemas.microsoft.com/office/drawing/2014/main" id="{74BA89D3-1929-F40F-8284-DFF831B2CDB7}"/>
              </a:ext>
            </a:extLst>
          </p:cNvPr>
          <p:cNvSpPr>
            <a:spLocks noGrp="1"/>
          </p:cNvSpPr>
          <p:nvPr>
            <p:ph type="pic" sz="quarter" idx="13"/>
          </p:nvPr>
        </p:nvSpPr>
        <p:spPr>
          <a:xfrm>
            <a:off x="5334000" y="0"/>
            <a:ext cx="1371600" cy="1371600"/>
          </a:xfrm>
          <a:solidFill>
            <a:schemeClr val="bg1">
              <a:lumMod val="95000"/>
            </a:schemeClr>
          </a:solidFill>
        </p:spPr>
        <p:txBody>
          <a:bodyPr vert="horz" lIns="0" tIns="0" rIns="0" bIns="914400" rtlCol="0" anchor="ctr" anchorCtr="1">
            <a:noAutofit/>
          </a:bodyPr>
          <a:lstStyle>
            <a:lvl1pPr>
              <a:defRPr lang="en-US" sz="1200" dirty="0"/>
            </a:lvl1pPr>
          </a:lstStyle>
          <a:p>
            <a:pPr lvl="0" algn="ctr"/>
            <a:endParaRPr lang="en-US"/>
          </a:p>
        </p:txBody>
      </p:sp>
      <p:sp>
        <p:nvSpPr>
          <p:cNvPr id="104" name="Picture Placeholder 101">
            <a:extLst>
              <a:ext uri="{FF2B5EF4-FFF2-40B4-BE49-F238E27FC236}">
                <a16:creationId xmlns:a16="http://schemas.microsoft.com/office/drawing/2014/main" id="{A40B32CA-C28F-82E6-E580-AA40580DE721}"/>
              </a:ext>
            </a:extLst>
          </p:cNvPr>
          <p:cNvSpPr>
            <a:spLocks noGrp="1"/>
          </p:cNvSpPr>
          <p:nvPr>
            <p:ph type="pic" sz="quarter" idx="15"/>
          </p:nvPr>
        </p:nvSpPr>
        <p:spPr>
          <a:xfrm>
            <a:off x="10820400" y="4114800"/>
            <a:ext cx="1371600" cy="1371600"/>
          </a:xfrm>
          <a:solidFill>
            <a:schemeClr val="bg1">
              <a:lumMod val="95000"/>
            </a:schemeClr>
          </a:solidFill>
        </p:spPr>
        <p:txBody>
          <a:bodyPr vert="horz" lIns="0" tIns="0" rIns="0" bIns="914400" rtlCol="0" anchor="ctr" anchorCtr="1">
            <a:noAutofit/>
          </a:bodyPr>
          <a:lstStyle>
            <a:lvl1pPr>
              <a:defRPr lang="en-US" sz="1200" dirty="0"/>
            </a:lvl1pPr>
          </a:lstStyle>
          <a:p>
            <a:pPr lvl="0" algn="ctr"/>
            <a:endParaRPr lang="en-US"/>
          </a:p>
        </p:txBody>
      </p:sp>
      <p:sp>
        <p:nvSpPr>
          <p:cNvPr id="105" name="Picture Placeholder 101">
            <a:extLst>
              <a:ext uri="{FF2B5EF4-FFF2-40B4-BE49-F238E27FC236}">
                <a16:creationId xmlns:a16="http://schemas.microsoft.com/office/drawing/2014/main" id="{60BAEBF0-CA37-4508-4692-1AF996CA2A90}"/>
              </a:ext>
            </a:extLst>
          </p:cNvPr>
          <p:cNvSpPr>
            <a:spLocks noGrp="1"/>
          </p:cNvSpPr>
          <p:nvPr>
            <p:ph type="pic" sz="quarter" idx="16"/>
          </p:nvPr>
        </p:nvSpPr>
        <p:spPr>
          <a:xfrm>
            <a:off x="8077200" y="5486400"/>
            <a:ext cx="1371600" cy="1371600"/>
          </a:xfrm>
          <a:solidFill>
            <a:schemeClr val="bg1">
              <a:lumMod val="95000"/>
            </a:schemeClr>
          </a:solidFill>
        </p:spPr>
        <p:txBody>
          <a:bodyPr vert="horz" lIns="0" tIns="0" rIns="0" bIns="914400" rtlCol="0" anchor="ctr" anchorCtr="1">
            <a:noAutofit/>
          </a:bodyPr>
          <a:lstStyle>
            <a:lvl1pPr>
              <a:defRPr lang="en-US" sz="1200" dirty="0"/>
            </a:lvl1pPr>
          </a:lstStyle>
          <a:p>
            <a:pPr lvl="0" algn="ctr"/>
            <a:endParaRPr lang="en-US"/>
          </a:p>
        </p:txBody>
      </p:sp>
      <p:pic>
        <p:nvPicPr>
          <p:cNvPr id="2" name="Graphic 1">
            <a:extLst>
              <a:ext uri="{FF2B5EF4-FFF2-40B4-BE49-F238E27FC236}">
                <a16:creationId xmlns:a16="http://schemas.microsoft.com/office/drawing/2014/main" id="{5C43EFBD-4EE7-E0F5-A1C9-33268B1D36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23243"/>
            <a:ext cx="2213964" cy="410839"/>
          </a:xfrm>
          <a:prstGeom prst="rect">
            <a:avLst/>
          </a:prstGeom>
        </p:spPr>
      </p:pic>
      <p:grpSp>
        <p:nvGrpSpPr>
          <p:cNvPr id="3" name="Group 2">
            <a:extLst>
              <a:ext uri="{FF2B5EF4-FFF2-40B4-BE49-F238E27FC236}">
                <a16:creationId xmlns:a16="http://schemas.microsoft.com/office/drawing/2014/main" id="{23908BA6-75C9-1B7E-A1CC-4EB4B34A9408}"/>
              </a:ext>
            </a:extLst>
          </p:cNvPr>
          <p:cNvGrpSpPr/>
          <p:nvPr userDrawn="1"/>
        </p:nvGrpSpPr>
        <p:grpSpPr>
          <a:xfrm>
            <a:off x="11112827" y="5863403"/>
            <a:ext cx="786746" cy="617594"/>
            <a:chOff x="-401071" y="1237918"/>
            <a:chExt cx="5633833" cy="4422558"/>
          </a:xfrm>
        </p:grpSpPr>
        <p:pic>
          <p:nvPicPr>
            <p:cNvPr id="4" name="Graphic 3">
              <a:extLst>
                <a:ext uri="{FF2B5EF4-FFF2-40B4-BE49-F238E27FC236}">
                  <a16:creationId xmlns:a16="http://schemas.microsoft.com/office/drawing/2014/main" id="{8C7CF611-6B7A-15C1-3CF5-26339BBF08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1071" y="1237918"/>
              <a:ext cx="5633833" cy="4422558"/>
            </a:xfrm>
            <a:prstGeom prst="rect">
              <a:avLst/>
            </a:prstGeom>
          </p:spPr>
        </p:pic>
        <p:pic>
          <p:nvPicPr>
            <p:cNvPr id="5" name="Graphic 4">
              <a:extLst>
                <a:ext uri="{FF2B5EF4-FFF2-40B4-BE49-F238E27FC236}">
                  <a16:creationId xmlns:a16="http://schemas.microsoft.com/office/drawing/2014/main" id="{339989A1-1BFD-C496-852D-F63A04B06BB3}"/>
                </a:ext>
              </a:extLst>
            </p:cNvPr>
            <p:cNvPicPr>
              <a:picLocks noChangeAspect="1"/>
            </p:cNvPicPr>
            <p:nvPr/>
          </p:nvPicPr>
          <p:blipFill>
            <a:blip>
              <a:duotone>
                <a:prstClr val="black"/>
                <a:schemeClr val="accent2">
                  <a:tint val="45000"/>
                  <a:satMod val="400000"/>
                </a:schemeClr>
              </a:duotone>
              <a:lum bright="-57000" contrast="-42000"/>
              <a:extLst>
                <a:ext uri="{96DAC541-7B7A-43D3-8B79-37D633B846F1}">
                  <asvg:svgBlip xmlns:asvg="http://schemas.microsoft.com/office/drawing/2016/SVG/main" r:embed="rId3"/>
                </a:ext>
              </a:extLst>
            </a:blip>
            <a:srcRect l="68044" t="56525" r="3197" b="27514"/>
            <a:stretch/>
          </p:blipFill>
          <p:spPr>
            <a:xfrm>
              <a:off x="3452847" y="3737811"/>
              <a:ext cx="1620253" cy="705852"/>
            </a:xfrm>
            <a:prstGeom prst="rect">
              <a:avLst/>
            </a:prstGeom>
          </p:spPr>
        </p:pic>
      </p:grpSp>
    </p:spTree>
    <p:extLst>
      <p:ext uri="{BB962C8B-B14F-4D97-AF65-F5344CB8AC3E}">
        <p14:creationId xmlns:p14="http://schemas.microsoft.com/office/powerpoint/2010/main" val="18793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reaker 2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C2EDF1-A7EE-499E-C17F-34AA1DF128AC}"/>
              </a:ext>
            </a:extLst>
          </p:cNvPr>
          <p:cNvSpPr/>
          <p:nvPr userDrawn="1"/>
        </p:nvSpPr>
        <p:spPr>
          <a:xfrm>
            <a:off x="8077200" y="1371600"/>
            <a:ext cx="1403350" cy="1371600"/>
          </a:xfrm>
          <a:prstGeom prst="rect">
            <a:avLst/>
          </a:prstGeom>
          <a:solidFill>
            <a:schemeClr val="accent3"/>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ECF3137-465F-7E59-78D6-D991C918C851}"/>
              </a:ext>
            </a:extLst>
          </p:cNvPr>
          <p:cNvSpPr/>
          <p:nvPr userDrawn="1"/>
        </p:nvSpPr>
        <p:spPr>
          <a:xfrm>
            <a:off x="6705600" y="0"/>
            <a:ext cx="1371600" cy="1371600"/>
          </a:xfrm>
          <a:prstGeom prst="rect">
            <a:avLst/>
          </a:prstGeom>
          <a:solidFill>
            <a:schemeClr val="accent4"/>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D8EF11A-5824-E8E9-A29F-EA37D429A5CA}"/>
              </a:ext>
            </a:extLst>
          </p:cNvPr>
          <p:cNvSpPr/>
          <p:nvPr userDrawn="1"/>
        </p:nvSpPr>
        <p:spPr>
          <a:xfrm>
            <a:off x="6705600" y="2743200"/>
            <a:ext cx="1371600" cy="1371600"/>
          </a:xfrm>
          <a:prstGeom prst="rect">
            <a:avLst/>
          </a:prstGeom>
          <a:solidFill>
            <a:schemeClr val="bg1">
              <a:alpha val="79153"/>
            </a:schemeClr>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79BCC23-E788-F7CE-A2F2-951CCFB022D8}"/>
              </a:ext>
            </a:extLst>
          </p:cNvPr>
          <p:cNvSpPr/>
          <p:nvPr userDrawn="1"/>
        </p:nvSpPr>
        <p:spPr>
          <a:xfrm>
            <a:off x="6705600" y="4114800"/>
            <a:ext cx="1371600" cy="1371600"/>
          </a:xfrm>
          <a:prstGeom prst="rect">
            <a:avLst/>
          </a:prstGeom>
          <a:solidFill>
            <a:schemeClr val="bg1">
              <a:alpha val="79153"/>
            </a:schemeClr>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3B6E267-A71F-56D0-E58A-B3C7157C95A8}"/>
              </a:ext>
            </a:extLst>
          </p:cNvPr>
          <p:cNvSpPr/>
          <p:nvPr userDrawn="1"/>
        </p:nvSpPr>
        <p:spPr>
          <a:xfrm>
            <a:off x="6705600" y="5486400"/>
            <a:ext cx="1371600" cy="1371600"/>
          </a:xfrm>
          <a:prstGeom prst="rect">
            <a:avLst/>
          </a:prstGeom>
          <a:solidFill>
            <a:schemeClr val="accent5"/>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C653DC4-316E-782E-2A57-4A36EBAD3FA9}"/>
              </a:ext>
            </a:extLst>
          </p:cNvPr>
          <p:cNvSpPr/>
          <p:nvPr userDrawn="1"/>
        </p:nvSpPr>
        <p:spPr>
          <a:xfrm>
            <a:off x="8077200" y="2743200"/>
            <a:ext cx="1371600" cy="1371600"/>
          </a:xfrm>
          <a:prstGeom prst="rect">
            <a:avLst/>
          </a:prstGeom>
          <a:solidFill>
            <a:schemeClr val="bg1">
              <a:alpha val="79153"/>
            </a:schemeClr>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8EFC86-0D96-14E3-03C5-A25F3345BC8C}"/>
              </a:ext>
            </a:extLst>
          </p:cNvPr>
          <p:cNvSpPr/>
          <p:nvPr userDrawn="1"/>
        </p:nvSpPr>
        <p:spPr>
          <a:xfrm>
            <a:off x="8077200" y="4114800"/>
            <a:ext cx="1371600" cy="1371600"/>
          </a:xfrm>
          <a:prstGeom prst="rect">
            <a:avLst/>
          </a:prstGeom>
          <a:solidFill>
            <a:schemeClr val="bg1">
              <a:alpha val="79153"/>
            </a:schemeClr>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3638736-EE33-69EC-F4F7-3570055507E8}"/>
              </a:ext>
            </a:extLst>
          </p:cNvPr>
          <p:cNvSpPr/>
          <p:nvPr userDrawn="1"/>
        </p:nvSpPr>
        <p:spPr>
          <a:xfrm>
            <a:off x="8077200" y="5486400"/>
            <a:ext cx="1371600" cy="1371600"/>
          </a:xfrm>
          <a:prstGeom prst="rect">
            <a:avLst/>
          </a:prstGeom>
          <a:solidFill>
            <a:schemeClr val="accent1"/>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3C66DA9-98C5-2130-DA79-FA9C65BFC95F}"/>
              </a:ext>
            </a:extLst>
          </p:cNvPr>
          <p:cNvSpPr/>
          <p:nvPr userDrawn="1"/>
        </p:nvSpPr>
        <p:spPr>
          <a:xfrm>
            <a:off x="9448800" y="1371600"/>
            <a:ext cx="1371600" cy="1371600"/>
          </a:xfrm>
          <a:prstGeom prst="rect">
            <a:avLst/>
          </a:prstGeom>
          <a:solidFill>
            <a:schemeClr val="bg1">
              <a:alpha val="79153"/>
            </a:schemeClr>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F23D82A-EC36-DB9F-6CB2-34B22CC20A94}"/>
              </a:ext>
            </a:extLst>
          </p:cNvPr>
          <p:cNvSpPr/>
          <p:nvPr userDrawn="1"/>
        </p:nvSpPr>
        <p:spPr>
          <a:xfrm>
            <a:off x="9448799" y="2743198"/>
            <a:ext cx="1371601" cy="1371602"/>
          </a:xfrm>
          <a:prstGeom prst="rect">
            <a:avLst/>
          </a:prstGeom>
          <a:solidFill>
            <a:schemeClr val="accent1"/>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80D0200-2B35-CC67-D401-4A162CED51D5}"/>
              </a:ext>
            </a:extLst>
          </p:cNvPr>
          <p:cNvSpPr/>
          <p:nvPr userDrawn="1"/>
        </p:nvSpPr>
        <p:spPr>
          <a:xfrm>
            <a:off x="10820400" y="0"/>
            <a:ext cx="1371600" cy="1371600"/>
          </a:xfrm>
          <a:prstGeom prst="rect">
            <a:avLst/>
          </a:prstGeom>
          <a:solidFill>
            <a:schemeClr val="accent3"/>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1EB85E9-5BC3-4FB9-4803-298BDD7DD33C}"/>
              </a:ext>
            </a:extLst>
          </p:cNvPr>
          <p:cNvSpPr/>
          <p:nvPr userDrawn="1"/>
        </p:nvSpPr>
        <p:spPr>
          <a:xfrm>
            <a:off x="10820400" y="1371600"/>
            <a:ext cx="1371600" cy="1371600"/>
          </a:xfrm>
          <a:prstGeom prst="rect">
            <a:avLst/>
          </a:prstGeom>
          <a:solidFill>
            <a:schemeClr val="accent2"/>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3F2E3C4-9747-211F-E836-E623BE360DAD}"/>
              </a:ext>
            </a:extLst>
          </p:cNvPr>
          <p:cNvSpPr/>
          <p:nvPr userDrawn="1"/>
        </p:nvSpPr>
        <p:spPr>
          <a:xfrm>
            <a:off x="10820400" y="4114800"/>
            <a:ext cx="1371600" cy="1371600"/>
          </a:xfrm>
          <a:prstGeom prst="rect">
            <a:avLst/>
          </a:prstGeom>
          <a:solidFill>
            <a:schemeClr val="accent4"/>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356E8DC7-BD57-1B9B-71E5-E2111D90A980}"/>
              </a:ext>
            </a:extLst>
          </p:cNvPr>
          <p:cNvSpPr/>
          <p:nvPr userDrawn="1"/>
        </p:nvSpPr>
        <p:spPr>
          <a:xfrm>
            <a:off x="5334000" y="0"/>
            <a:ext cx="1371600" cy="1371600"/>
          </a:xfrm>
          <a:prstGeom prst="rect">
            <a:avLst/>
          </a:prstGeom>
          <a:solidFill>
            <a:schemeClr val="bg1">
              <a:alpha val="79153"/>
            </a:schemeClr>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5D5A16F6-504D-B376-30A9-E337B8B22996}"/>
              </a:ext>
            </a:extLst>
          </p:cNvPr>
          <p:cNvSpPr/>
          <p:nvPr userDrawn="1"/>
        </p:nvSpPr>
        <p:spPr>
          <a:xfrm>
            <a:off x="5334000" y="1371600"/>
            <a:ext cx="1371600" cy="1371600"/>
          </a:xfrm>
          <a:prstGeom prst="rect">
            <a:avLst/>
          </a:prstGeom>
          <a:solidFill>
            <a:schemeClr val="accent1"/>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E4AFE89B-A7E8-9D82-4487-9BAD5F418DEA}"/>
              </a:ext>
            </a:extLst>
          </p:cNvPr>
          <p:cNvSpPr/>
          <p:nvPr userDrawn="1"/>
        </p:nvSpPr>
        <p:spPr>
          <a:xfrm>
            <a:off x="5334000" y="4114800"/>
            <a:ext cx="1371600" cy="1371600"/>
          </a:xfrm>
          <a:prstGeom prst="rect">
            <a:avLst/>
          </a:prstGeom>
          <a:solidFill>
            <a:schemeClr val="accent2"/>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3" name="Footer Placeholder 12">
            <a:extLst>
              <a:ext uri="{FF2B5EF4-FFF2-40B4-BE49-F238E27FC236}">
                <a16:creationId xmlns:a16="http://schemas.microsoft.com/office/drawing/2014/main" id="{04C7477F-AF2E-8B4A-E6E4-F5052D0E7D5C}"/>
              </a:ext>
            </a:extLst>
          </p:cNvPr>
          <p:cNvSpPr>
            <a:spLocks noGrp="1"/>
          </p:cNvSpPr>
          <p:nvPr>
            <p:ph type="ftr" sz="quarter" idx="11"/>
          </p:nvPr>
        </p:nvSpPr>
        <p:spPr>
          <a:xfrm>
            <a:off x="1184275" y="6384903"/>
            <a:ext cx="3657600" cy="100074"/>
          </a:xfrm>
        </p:spPr>
        <p:txBody>
          <a:bodyPr/>
          <a:lstStyle>
            <a:lvl1pPr>
              <a:defRPr>
                <a:solidFill>
                  <a:schemeClr val="tx2"/>
                </a:solidFill>
              </a:defRPr>
            </a:lvl1pPr>
          </a:lstStyle>
          <a:p>
            <a:r>
              <a:rPr lang="en-US"/>
              <a:t>© 2025. All rights reserved. Do not distribute.</a:t>
            </a:r>
          </a:p>
        </p:txBody>
      </p:sp>
      <p:sp>
        <p:nvSpPr>
          <p:cNvPr id="14" name="Slide Number Placeholder 13">
            <a:extLst>
              <a:ext uri="{FF2B5EF4-FFF2-40B4-BE49-F238E27FC236}">
                <a16:creationId xmlns:a16="http://schemas.microsoft.com/office/drawing/2014/main" id="{F6CECB37-71F4-C521-728C-BFF4F25BD41C}"/>
              </a:ext>
            </a:extLst>
          </p:cNvPr>
          <p:cNvSpPr>
            <a:spLocks noGrp="1"/>
          </p:cNvSpPr>
          <p:nvPr>
            <p:ph type="sldNum" sz="quarter" idx="12"/>
          </p:nvPr>
        </p:nvSpPr>
        <p:spPr/>
        <p:txBody>
          <a:bodyPr/>
          <a:lstStyle>
            <a:lvl1pPr>
              <a:defRPr>
                <a:solidFill>
                  <a:schemeClr val="tx2"/>
                </a:solidFill>
              </a:defRPr>
            </a:lvl1pPr>
          </a:lstStyle>
          <a:p>
            <a:fld id="{A82C3BC0-3EBF-3C4C-A3D8-795624EBC6AA}" type="slidenum">
              <a:rPr lang="en-US" smtClean="0"/>
              <a:pPr/>
              <a:t>‹#›</a:t>
            </a:fld>
            <a:endParaRPr lang="en-US"/>
          </a:p>
        </p:txBody>
      </p:sp>
      <p:sp>
        <p:nvSpPr>
          <p:cNvPr id="56" name="Picture Placeholder 101">
            <a:extLst>
              <a:ext uri="{FF2B5EF4-FFF2-40B4-BE49-F238E27FC236}">
                <a16:creationId xmlns:a16="http://schemas.microsoft.com/office/drawing/2014/main" id="{FDEDFB95-3B35-49AF-05B5-2B5789CA7D29}"/>
              </a:ext>
            </a:extLst>
          </p:cNvPr>
          <p:cNvSpPr>
            <a:spLocks noGrp="1"/>
          </p:cNvSpPr>
          <p:nvPr>
            <p:ph type="pic" sz="quarter" idx="14"/>
          </p:nvPr>
        </p:nvSpPr>
        <p:spPr>
          <a:xfrm>
            <a:off x="6705600" y="2743200"/>
            <a:ext cx="2743199" cy="2743200"/>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57" name="Picture Placeholder 101">
            <a:extLst>
              <a:ext uri="{FF2B5EF4-FFF2-40B4-BE49-F238E27FC236}">
                <a16:creationId xmlns:a16="http://schemas.microsoft.com/office/drawing/2014/main" id="{A85550C6-50E6-13B7-A266-A9836D92B1A0}"/>
              </a:ext>
            </a:extLst>
          </p:cNvPr>
          <p:cNvSpPr>
            <a:spLocks noGrp="1"/>
          </p:cNvSpPr>
          <p:nvPr>
            <p:ph type="pic" sz="quarter" idx="15"/>
          </p:nvPr>
        </p:nvSpPr>
        <p:spPr>
          <a:xfrm>
            <a:off x="9448798" y="1371598"/>
            <a:ext cx="1371601" cy="1371601"/>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58" name="Picture Placeholder 101">
            <a:extLst>
              <a:ext uri="{FF2B5EF4-FFF2-40B4-BE49-F238E27FC236}">
                <a16:creationId xmlns:a16="http://schemas.microsoft.com/office/drawing/2014/main" id="{C496C575-0A5F-A4F9-BDC9-099D59FF994E}"/>
              </a:ext>
            </a:extLst>
          </p:cNvPr>
          <p:cNvSpPr>
            <a:spLocks noGrp="1"/>
          </p:cNvSpPr>
          <p:nvPr>
            <p:ph type="pic" sz="quarter" idx="16"/>
          </p:nvPr>
        </p:nvSpPr>
        <p:spPr>
          <a:xfrm>
            <a:off x="5334000" y="0"/>
            <a:ext cx="1371599" cy="1371601"/>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59" name="Title 1">
            <a:extLst>
              <a:ext uri="{FF2B5EF4-FFF2-40B4-BE49-F238E27FC236}">
                <a16:creationId xmlns:a16="http://schemas.microsoft.com/office/drawing/2014/main" id="{F22A4375-6C87-F7BC-AE6F-0B9ED2BD2146}"/>
              </a:ext>
            </a:extLst>
          </p:cNvPr>
          <p:cNvSpPr>
            <a:spLocks noGrp="1"/>
          </p:cNvSpPr>
          <p:nvPr>
            <p:ph type="ctrTitle" hasCustomPrompt="1"/>
          </p:nvPr>
        </p:nvSpPr>
        <p:spPr>
          <a:xfrm>
            <a:off x="482373" y="4336528"/>
            <a:ext cx="4390798" cy="844847"/>
          </a:xfrm>
          <a:prstGeom prst="rect">
            <a:avLst/>
          </a:prstGeom>
        </p:spPr>
        <p:txBody>
          <a:bodyPr wrap="square" tIns="0" anchor="b" anchorCtr="0">
            <a:noAutofit/>
          </a:bodyPr>
          <a:lstStyle>
            <a:lvl1pPr algn="l">
              <a:defRPr sz="4000" spc="0">
                <a:solidFill>
                  <a:schemeClr val="accent1"/>
                </a:solidFill>
              </a:defRPr>
            </a:lvl1pPr>
          </a:lstStyle>
          <a:p>
            <a:r>
              <a:rPr lang="en-US"/>
              <a:t>Breaker Slide</a:t>
            </a:r>
          </a:p>
        </p:txBody>
      </p:sp>
      <p:sp>
        <p:nvSpPr>
          <p:cNvPr id="60" name="Subtitle 2">
            <a:extLst>
              <a:ext uri="{FF2B5EF4-FFF2-40B4-BE49-F238E27FC236}">
                <a16:creationId xmlns:a16="http://schemas.microsoft.com/office/drawing/2014/main" id="{B73C0619-9949-6E15-22DF-076CFA2F6DDF}"/>
              </a:ext>
            </a:extLst>
          </p:cNvPr>
          <p:cNvSpPr>
            <a:spLocks noGrp="1"/>
          </p:cNvSpPr>
          <p:nvPr>
            <p:ph type="subTitle" idx="1" hasCustomPrompt="1"/>
          </p:nvPr>
        </p:nvSpPr>
        <p:spPr>
          <a:xfrm>
            <a:off x="496888" y="5180347"/>
            <a:ext cx="4376284" cy="276999"/>
          </a:xfrm>
          <a:prstGeom prst="rect">
            <a:avLst/>
          </a:prstGeom>
        </p:spPr>
        <p:txBody>
          <a:bodyPr vert="horz" lIns="0" tIns="0" rIns="0" bIns="0" rtlCol="0">
            <a:noAutofit/>
          </a:bodyPr>
          <a:lstStyle>
            <a:lvl1pPr>
              <a:defRPr lang="en-US" sz="1600" b="0" i="0" cap="none" baseline="0" dirty="0">
                <a:solidFill>
                  <a:schemeClr val="tx2"/>
                </a:solidFill>
              </a:defRPr>
            </a:lvl1pPr>
          </a:lstStyle>
          <a:p>
            <a:pPr lvl="0"/>
            <a:r>
              <a:rPr lang="en-US"/>
              <a:t>Subtitle goes here if you need it</a:t>
            </a:r>
          </a:p>
        </p:txBody>
      </p:sp>
      <p:sp>
        <p:nvSpPr>
          <p:cNvPr id="62" name="Rectangle 61">
            <a:extLst>
              <a:ext uri="{FF2B5EF4-FFF2-40B4-BE49-F238E27FC236}">
                <a16:creationId xmlns:a16="http://schemas.microsoft.com/office/drawing/2014/main" id="{478B24EA-0163-A5C1-274F-93C8743F0E8C}"/>
              </a:ext>
            </a:extLst>
          </p:cNvPr>
          <p:cNvSpPr/>
          <p:nvPr userDrawn="1"/>
        </p:nvSpPr>
        <p:spPr>
          <a:xfrm>
            <a:off x="9448800" y="4114800"/>
            <a:ext cx="1371600" cy="1371600"/>
          </a:xfrm>
          <a:prstGeom prst="rect">
            <a:avLst/>
          </a:prstGeom>
          <a:solidFill>
            <a:schemeClr val="accent2"/>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EDBD65A6-E98C-7EAF-0A28-E21D673E91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grpSp>
        <p:nvGrpSpPr>
          <p:cNvPr id="3" name="Group 2">
            <a:extLst>
              <a:ext uri="{FF2B5EF4-FFF2-40B4-BE49-F238E27FC236}">
                <a16:creationId xmlns:a16="http://schemas.microsoft.com/office/drawing/2014/main" id="{F8656A4C-C9B3-F723-9B6F-2A3A84490E55}"/>
              </a:ext>
            </a:extLst>
          </p:cNvPr>
          <p:cNvGrpSpPr/>
          <p:nvPr userDrawn="1"/>
        </p:nvGrpSpPr>
        <p:grpSpPr>
          <a:xfrm>
            <a:off x="11112827" y="5863403"/>
            <a:ext cx="786746" cy="617594"/>
            <a:chOff x="-401071" y="1237918"/>
            <a:chExt cx="5633833" cy="4422558"/>
          </a:xfrm>
        </p:grpSpPr>
        <p:pic>
          <p:nvPicPr>
            <p:cNvPr id="4" name="Graphic 3">
              <a:extLst>
                <a:ext uri="{FF2B5EF4-FFF2-40B4-BE49-F238E27FC236}">
                  <a16:creationId xmlns:a16="http://schemas.microsoft.com/office/drawing/2014/main" id="{0E9B4152-A4DE-7B9C-8086-40882AA6D76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1071" y="1237918"/>
              <a:ext cx="5633833" cy="4422558"/>
            </a:xfrm>
            <a:prstGeom prst="rect">
              <a:avLst/>
            </a:prstGeom>
          </p:spPr>
        </p:pic>
        <p:pic>
          <p:nvPicPr>
            <p:cNvPr id="6" name="Graphic 5">
              <a:extLst>
                <a:ext uri="{FF2B5EF4-FFF2-40B4-BE49-F238E27FC236}">
                  <a16:creationId xmlns:a16="http://schemas.microsoft.com/office/drawing/2014/main" id="{F8EE17B7-4B5E-56D9-F062-27D4965B6EDA}"/>
                </a:ext>
              </a:extLst>
            </p:cNvPr>
            <p:cNvPicPr>
              <a:picLocks noChangeAspect="1"/>
            </p:cNvPicPr>
            <p:nvPr/>
          </p:nvPicPr>
          <p:blipFill>
            <a:blip>
              <a:duotone>
                <a:prstClr val="black"/>
                <a:schemeClr val="accent2">
                  <a:tint val="45000"/>
                  <a:satMod val="400000"/>
                </a:schemeClr>
              </a:duotone>
              <a:lum bright="-57000" contrast="-42000"/>
              <a:extLst>
                <a:ext uri="{96DAC541-7B7A-43D3-8B79-37D633B846F1}">
                  <asvg:svgBlip xmlns:asvg="http://schemas.microsoft.com/office/drawing/2016/SVG/main" r:embed="rId3"/>
                </a:ext>
              </a:extLst>
            </a:blip>
            <a:srcRect l="68044" t="56525" r="3197" b="27514"/>
            <a:stretch/>
          </p:blipFill>
          <p:spPr>
            <a:xfrm>
              <a:off x="3452847" y="3737811"/>
              <a:ext cx="1620253" cy="705852"/>
            </a:xfrm>
            <a:prstGeom prst="rect">
              <a:avLst/>
            </a:prstGeom>
          </p:spPr>
        </p:pic>
      </p:grpSp>
    </p:spTree>
    <p:extLst>
      <p:ext uri="{BB962C8B-B14F-4D97-AF65-F5344CB8AC3E}">
        <p14:creationId xmlns:p14="http://schemas.microsoft.com/office/powerpoint/2010/main" val="357996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p:txBody>
          <a:body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374224" y="1753901"/>
            <a:ext cx="6739128" cy="3743649"/>
          </a:xfrm>
        </p:spPr>
        <p:txBody>
          <a:bodyPr/>
          <a:lstStyle>
            <a:lvl1pPr marL="120650" indent="-111125">
              <a:tabLst/>
              <a:defRPr sz="2400"/>
            </a:lvl1pPr>
            <a:lvl2pPr marL="0" indent="0">
              <a:buNone/>
              <a:defRPr/>
            </a:lvl2pPr>
          </a:lstStyle>
          <a:p>
            <a:pPr lvl="0"/>
            <a:r>
              <a:rPr lang="en-US"/>
              <a:t>Click to edit Master text styles</a:t>
            </a:r>
          </a:p>
        </p:txBody>
      </p:sp>
      <p:pic>
        <p:nvPicPr>
          <p:cNvPr id="3" name="Graphic 2">
            <a:extLst>
              <a:ext uri="{FF2B5EF4-FFF2-40B4-BE49-F238E27FC236}">
                <a16:creationId xmlns:a16="http://schemas.microsoft.com/office/drawing/2014/main" id="{3A35379F-448B-4ECF-33DE-1B507FD7363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sp>
        <p:nvSpPr>
          <p:cNvPr id="4" name="Rectangle 3">
            <a:extLst>
              <a:ext uri="{FF2B5EF4-FFF2-40B4-BE49-F238E27FC236}">
                <a16:creationId xmlns:a16="http://schemas.microsoft.com/office/drawing/2014/main" id="{A544DA54-F23B-53CE-14D1-6691F68CB3EA}"/>
              </a:ext>
            </a:extLst>
          </p:cNvPr>
          <p:cNvSpPr/>
          <p:nvPr userDrawn="1"/>
        </p:nvSpPr>
        <p:spPr>
          <a:xfrm>
            <a:off x="10820400" y="4114800"/>
            <a:ext cx="1371600" cy="1371600"/>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8D74F10-AC8E-6660-2A05-F88A5C46EB0B}"/>
              </a:ext>
            </a:extLst>
          </p:cNvPr>
          <p:cNvSpPr/>
          <p:nvPr userDrawn="1"/>
        </p:nvSpPr>
        <p:spPr>
          <a:xfrm>
            <a:off x="10820400" y="2743200"/>
            <a:ext cx="1371600" cy="1371600"/>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80DA38C-887F-1B26-8E70-C1CBA559FABA}"/>
              </a:ext>
            </a:extLst>
          </p:cNvPr>
          <p:cNvSpPr/>
          <p:nvPr userDrawn="1"/>
        </p:nvSpPr>
        <p:spPr>
          <a:xfrm>
            <a:off x="9448800" y="1371600"/>
            <a:ext cx="1371600" cy="1371600"/>
          </a:xfrm>
          <a:prstGeom prst="rect">
            <a:avLst/>
          </a:prstGeom>
          <a:solidFill>
            <a:schemeClr val="accent1"/>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3CCC703-44EC-1E80-0E34-FA5DF5BDE09E}"/>
              </a:ext>
            </a:extLst>
          </p:cNvPr>
          <p:cNvSpPr/>
          <p:nvPr userDrawn="1"/>
        </p:nvSpPr>
        <p:spPr>
          <a:xfrm>
            <a:off x="8077200" y="0"/>
            <a:ext cx="1371600" cy="1371600"/>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6203AAB-99B5-2190-F660-D9D2FD37EC74}"/>
              </a:ext>
            </a:extLst>
          </p:cNvPr>
          <p:cNvSpPr/>
          <p:nvPr userDrawn="1"/>
        </p:nvSpPr>
        <p:spPr>
          <a:xfrm>
            <a:off x="9448800" y="5486400"/>
            <a:ext cx="1371600" cy="1371600"/>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Picture Placeholder 101">
            <a:extLst>
              <a:ext uri="{FF2B5EF4-FFF2-40B4-BE49-F238E27FC236}">
                <a16:creationId xmlns:a16="http://schemas.microsoft.com/office/drawing/2014/main" id="{377FAE50-EF68-FD86-594B-F8EDF38E2AC7}"/>
              </a:ext>
            </a:extLst>
          </p:cNvPr>
          <p:cNvSpPr>
            <a:spLocks noGrp="1"/>
          </p:cNvSpPr>
          <p:nvPr>
            <p:ph type="pic" sz="quarter" idx="14"/>
          </p:nvPr>
        </p:nvSpPr>
        <p:spPr>
          <a:xfrm>
            <a:off x="8077200" y="2743200"/>
            <a:ext cx="2743200" cy="2743199"/>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grpSp>
        <p:nvGrpSpPr>
          <p:cNvPr id="2" name="Group 1">
            <a:extLst>
              <a:ext uri="{FF2B5EF4-FFF2-40B4-BE49-F238E27FC236}">
                <a16:creationId xmlns:a16="http://schemas.microsoft.com/office/drawing/2014/main" id="{D76A77A2-8C77-7A51-F2F1-58F148E363BD}"/>
              </a:ext>
            </a:extLst>
          </p:cNvPr>
          <p:cNvGrpSpPr/>
          <p:nvPr userDrawn="1"/>
        </p:nvGrpSpPr>
        <p:grpSpPr>
          <a:xfrm>
            <a:off x="11112827" y="5863403"/>
            <a:ext cx="786746" cy="617594"/>
            <a:chOff x="-401071" y="1237918"/>
            <a:chExt cx="5633833" cy="4422558"/>
          </a:xfrm>
        </p:grpSpPr>
        <p:pic>
          <p:nvPicPr>
            <p:cNvPr id="12" name="Graphic 11">
              <a:extLst>
                <a:ext uri="{FF2B5EF4-FFF2-40B4-BE49-F238E27FC236}">
                  <a16:creationId xmlns:a16="http://schemas.microsoft.com/office/drawing/2014/main" id="{198B94C9-8B7C-3757-6203-EBE4AACEA4A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1071" y="1237918"/>
              <a:ext cx="5633833" cy="4422558"/>
            </a:xfrm>
            <a:prstGeom prst="rect">
              <a:avLst/>
            </a:prstGeom>
          </p:spPr>
        </p:pic>
        <p:pic>
          <p:nvPicPr>
            <p:cNvPr id="13" name="Graphic 12">
              <a:extLst>
                <a:ext uri="{FF2B5EF4-FFF2-40B4-BE49-F238E27FC236}">
                  <a16:creationId xmlns:a16="http://schemas.microsoft.com/office/drawing/2014/main" id="{C7FD7D90-1281-20A7-70C9-D7D0F3E5F0DB}"/>
                </a:ext>
              </a:extLst>
            </p:cNvPr>
            <p:cNvPicPr>
              <a:picLocks noChangeAspect="1"/>
            </p:cNvPicPr>
            <p:nvPr/>
          </p:nvPicPr>
          <p:blipFill>
            <a:blip>
              <a:duotone>
                <a:prstClr val="black"/>
                <a:schemeClr val="accent2">
                  <a:tint val="45000"/>
                  <a:satMod val="400000"/>
                </a:schemeClr>
              </a:duotone>
              <a:lum bright="-57000" contrast="-42000"/>
              <a:extLst>
                <a:ext uri="{96DAC541-7B7A-43D3-8B79-37D633B846F1}">
                  <asvg:svgBlip xmlns:asvg="http://schemas.microsoft.com/office/drawing/2016/SVG/main" r:embed="rId3"/>
                </a:ext>
              </a:extLst>
            </a:blip>
            <a:srcRect l="68044" t="56525" r="3197" b="27514"/>
            <a:stretch/>
          </p:blipFill>
          <p:spPr>
            <a:xfrm>
              <a:off x="3452847" y="3737811"/>
              <a:ext cx="1620253" cy="705852"/>
            </a:xfrm>
            <a:prstGeom prst="rect">
              <a:avLst/>
            </a:prstGeom>
          </p:spPr>
        </p:pic>
      </p:grpSp>
    </p:spTree>
    <p:extLst>
      <p:ext uri="{BB962C8B-B14F-4D97-AF65-F5344CB8AC3E}">
        <p14:creationId xmlns:p14="http://schemas.microsoft.com/office/powerpoint/2010/main" val="26065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1">
    <p:bg>
      <p:bgPr>
        <a:solidFill>
          <a:schemeClr val="accent1"/>
        </a:solidFill>
        <a:effectLst/>
      </p:bgPr>
    </p:bg>
    <p:spTree>
      <p:nvGrpSpPr>
        <p:cNvPr id="1" name=""/>
        <p:cNvGrpSpPr/>
        <p:nvPr/>
      </p:nvGrpSpPr>
      <p:grpSpPr>
        <a:xfrm>
          <a:off x="0" y="0"/>
          <a:ext cx="0" cy="0"/>
          <a:chOff x="0" y="0"/>
          <a:chExt cx="0" cy="0"/>
        </a:xfrm>
      </p:grpSpPr>
      <p:sp>
        <p:nvSpPr>
          <p:cNvPr id="39" name="Picture Placeholder 101">
            <a:extLst>
              <a:ext uri="{FF2B5EF4-FFF2-40B4-BE49-F238E27FC236}">
                <a16:creationId xmlns:a16="http://schemas.microsoft.com/office/drawing/2014/main" id="{82E47A06-F307-434C-C728-D6E9D6635B30}"/>
              </a:ext>
            </a:extLst>
          </p:cNvPr>
          <p:cNvSpPr>
            <a:spLocks noGrp="1"/>
          </p:cNvSpPr>
          <p:nvPr>
            <p:ph type="pic" sz="quarter" idx="17"/>
          </p:nvPr>
        </p:nvSpPr>
        <p:spPr>
          <a:xfrm>
            <a:off x="482374" y="523243"/>
            <a:ext cx="11179095" cy="5453454"/>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13" name="Footer Placeholder 12">
            <a:extLst>
              <a:ext uri="{FF2B5EF4-FFF2-40B4-BE49-F238E27FC236}">
                <a16:creationId xmlns:a16="http://schemas.microsoft.com/office/drawing/2014/main" id="{04C7477F-AF2E-8B4A-E6E4-F5052D0E7D5C}"/>
              </a:ext>
            </a:extLst>
          </p:cNvPr>
          <p:cNvSpPr>
            <a:spLocks noGrp="1"/>
          </p:cNvSpPr>
          <p:nvPr>
            <p:ph type="ftr" sz="quarter" idx="11"/>
          </p:nvPr>
        </p:nvSpPr>
        <p:spPr>
          <a:xfrm>
            <a:off x="1184275" y="6384903"/>
            <a:ext cx="3657600" cy="100074"/>
          </a:xfrm>
        </p:spPr>
        <p:txBody>
          <a:bodyPr/>
          <a:lstStyle>
            <a:lvl1pPr>
              <a:defRPr>
                <a:solidFill>
                  <a:schemeClr val="bg1"/>
                </a:solidFill>
              </a:defRPr>
            </a:lvl1pPr>
          </a:lstStyle>
          <a:p>
            <a:r>
              <a:rPr lang="en-US"/>
              <a:t>© 2025. All rights reserved. Do not distribute.</a:t>
            </a:r>
          </a:p>
        </p:txBody>
      </p:sp>
      <p:sp>
        <p:nvSpPr>
          <p:cNvPr id="14" name="Slide Number Placeholder 13">
            <a:extLst>
              <a:ext uri="{FF2B5EF4-FFF2-40B4-BE49-F238E27FC236}">
                <a16:creationId xmlns:a16="http://schemas.microsoft.com/office/drawing/2014/main" id="{F6CECB37-71F4-C521-728C-BFF4F25BD41C}"/>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2" name="Title 1">
            <a:extLst>
              <a:ext uri="{FF2B5EF4-FFF2-40B4-BE49-F238E27FC236}">
                <a16:creationId xmlns:a16="http://schemas.microsoft.com/office/drawing/2014/main" id="{0E85CA64-698A-6BD0-1FB9-A8DB2FED4909}"/>
              </a:ext>
            </a:extLst>
          </p:cNvPr>
          <p:cNvSpPr>
            <a:spLocks noGrp="1"/>
          </p:cNvSpPr>
          <p:nvPr>
            <p:ph type="ctrTitle" hasCustomPrompt="1"/>
          </p:nvPr>
        </p:nvSpPr>
        <p:spPr>
          <a:xfrm>
            <a:off x="0" y="3116684"/>
            <a:ext cx="4114797" cy="2332946"/>
          </a:xfrm>
          <a:prstGeom prst="round1Rect">
            <a:avLst/>
          </a:prstGeom>
          <a:solidFill>
            <a:schemeClr val="accent3"/>
          </a:solidFill>
        </p:spPr>
        <p:txBody>
          <a:bodyPr vert="horz" wrap="square" lIns="795528" tIns="457200" rIns="0" bIns="1005840" rtlCol="0" anchor="b" anchorCtr="0">
            <a:spAutoFit/>
          </a:bodyPr>
          <a:lstStyle>
            <a:lvl1pPr>
              <a:defRPr lang="en-US" sz="3200" spc="0" baseline="0" dirty="0">
                <a:solidFill>
                  <a:schemeClr val="bg1"/>
                </a:solidFill>
              </a:defRPr>
            </a:lvl1pPr>
          </a:lstStyle>
          <a:p>
            <a:pPr lvl="0"/>
            <a:r>
              <a:rPr lang="en-US"/>
              <a:t>Slide title </a:t>
            </a:r>
            <a:br>
              <a:rPr lang="en-US"/>
            </a:br>
            <a:r>
              <a:rPr lang="en-US"/>
              <a:t>goes here</a:t>
            </a:r>
          </a:p>
        </p:txBody>
      </p:sp>
      <p:sp>
        <p:nvSpPr>
          <p:cNvPr id="3" name="Subtitle 2">
            <a:extLst>
              <a:ext uri="{FF2B5EF4-FFF2-40B4-BE49-F238E27FC236}">
                <a16:creationId xmlns:a16="http://schemas.microsoft.com/office/drawing/2014/main" id="{EFED161F-CF5B-A03D-1851-92C323E52F24}"/>
              </a:ext>
            </a:extLst>
          </p:cNvPr>
          <p:cNvSpPr>
            <a:spLocks noGrp="1"/>
          </p:cNvSpPr>
          <p:nvPr>
            <p:ph type="subTitle" idx="1" hasCustomPrompt="1"/>
          </p:nvPr>
        </p:nvSpPr>
        <p:spPr>
          <a:xfrm>
            <a:off x="820102" y="4456016"/>
            <a:ext cx="2859800" cy="236988"/>
          </a:xfrm>
          <a:prstGeom prst="rect">
            <a:avLst/>
          </a:prstGeom>
        </p:spPr>
        <p:txBody>
          <a:bodyPr vert="horz" wrap="square" lIns="0" tIns="0" rIns="0" bIns="0" rtlCol="0">
            <a:noAutofit/>
          </a:bodyPr>
          <a:lstStyle>
            <a:lvl1pPr>
              <a:defRPr lang="en-US" sz="1400" b="0" i="0" cap="none" baseline="0" dirty="0">
                <a:solidFill>
                  <a:schemeClr val="bg1"/>
                </a:solidFill>
              </a:defRPr>
            </a:lvl1pPr>
          </a:lstStyle>
          <a:p>
            <a:pPr lvl="0"/>
            <a:r>
              <a:rPr lang="en-US"/>
              <a:t>Subtitle goes here if you need it</a:t>
            </a:r>
          </a:p>
        </p:txBody>
      </p:sp>
      <p:pic>
        <p:nvPicPr>
          <p:cNvPr id="5" name="Graphic 4">
            <a:extLst>
              <a:ext uri="{FF2B5EF4-FFF2-40B4-BE49-F238E27FC236}">
                <a16:creationId xmlns:a16="http://schemas.microsoft.com/office/drawing/2014/main" id="{8C8F67C7-0255-E60F-F506-858C9BEBFC4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23243"/>
            <a:ext cx="2213964" cy="410839"/>
          </a:xfrm>
          <a:prstGeom prst="rect">
            <a:avLst/>
          </a:prstGeom>
        </p:spPr>
      </p:pic>
    </p:spTree>
    <p:extLst>
      <p:ext uri="{BB962C8B-B14F-4D97-AF65-F5344CB8AC3E}">
        <p14:creationId xmlns:p14="http://schemas.microsoft.com/office/powerpoint/2010/main" val="322839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5th Featur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5C4E18E-C605-6CEC-35D3-E2097DC851BE}"/>
              </a:ext>
            </a:extLst>
          </p:cNvPr>
          <p:cNvSpPr/>
          <p:nvPr userDrawn="1"/>
        </p:nvSpPr>
        <p:spPr>
          <a:xfrm flipH="1">
            <a:off x="0" y="0"/>
            <a:ext cx="6946232" cy="6858000"/>
          </a:xfrm>
          <a:prstGeom prst="rect">
            <a:avLst/>
          </a:prstGeom>
          <a:solidFill>
            <a:schemeClr val="accent1"/>
          </a:solidFill>
          <a:ln w="12700">
            <a:noFill/>
          </a:ln>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a:xfrm>
            <a:off x="1184276" y="6384903"/>
            <a:ext cx="5156890" cy="100074"/>
          </a:xfrm>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496888" y="1642391"/>
            <a:ext cx="5844277"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32">
            <a:extLst>
              <a:ext uri="{FF2B5EF4-FFF2-40B4-BE49-F238E27FC236}">
                <a16:creationId xmlns:a16="http://schemas.microsoft.com/office/drawing/2014/main" id="{F6820EDC-B362-9540-0167-17F9B7029052}"/>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1A1932DB-702D-DD1D-68D7-2A04EA82DF3B}"/>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pic>
        <p:nvPicPr>
          <p:cNvPr id="19" name="Graphic 18">
            <a:extLst>
              <a:ext uri="{FF2B5EF4-FFF2-40B4-BE49-F238E27FC236}">
                <a16:creationId xmlns:a16="http://schemas.microsoft.com/office/drawing/2014/main" id="{FBD83BA2-15E9-E7B0-4898-F05C559EC5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32518" y="6323406"/>
            <a:ext cx="1062594" cy="197183"/>
          </a:xfrm>
          <a:prstGeom prst="rect">
            <a:avLst/>
          </a:prstGeom>
        </p:spPr>
      </p:pic>
      <p:grpSp>
        <p:nvGrpSpPr>
          <p:cNvPr id="3" name="Group 2">
            <a:extLst>
              <a:ext uri="{FF2B5EF4-FFF2-40B4-BE49-F238E27FC236}">
                <a16:creationId xmlns:a16="http://schemas.microsoft.com/office/drawing/2014/main" id="{DDEA1BC1-1FB8-B1CA-8709-FF34769291ED}"/>
              </a:ext>
            </a:extLst>
          </p:cNvPr>
          <p:cNvGrpSpPr/>
          <p:nvPr userDrawn="1"/>
        </p:nvGrpSpPr>
        <p:grpSpPr>
          <a:xfrm>
            <a:off x="7932403" y="1850066"/>
            <a:ext cx="3445822" cy="2704968"/>
            <a:chOff x="-401071" y="1237918"/>
            <a:chExt cx="5633833" cy="4422558"/>
          </a:xfrm>
        </p:grpSpPr>
        <p:pic>
          <p:nvPicPr>
            <p:cNvPr id="4" name="Graphic 3">
              <a:extLst>
                <a:ext uri="{FF2B5EF4-FFF2-40B4-BE49-F238E27FC236}">
                  <a16:creationId xmlns:a16="http://schemas.microsoft.com/office/drawing/2014/main" id="{26E892D1-A484-1B1E-10EC-9984034A14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1071" y="1237918"/>
              <a:ext cx="5633833" cy="4422558"/>
            </a:xfrm>
            <a:prstGeom prst="rect">
              <a:avLst/>
            </a:prstGeom>
          </p:spPr>
        </p:pic>
        <p:pic>
          <p:nvPicPr>
            <p:cNvPr id="5" name="Graphic 4">
              <a:extLst>
                <a:ext uri="{FF2B5EF4-FFF2-40B4-BE49-F238E27FC236}">
                  <a16:creationId xmlns:a16="http://schemas.microsoft.com/office/drawing/2014/main" id="{BC41E522-F9E8-E5C0-6156-AE5E349E410F}"/>
                </a:ext>
              </a:extLst>
            </p:cNvPr>
            <p:cNvPicPr>
              <a:picLocks noChangeAspect="1"/>
            </p:cNvPicPr>
            <p:nvPr/>
          </p:nvPicPr>
          <p:blipFill>
            <a:blip>
              <a:extLst>
                <a:ext uri="{96DAC541-7B7A-43D3-8B79-37D633B846F1}">
                  <asvg:svgBlip xmlns:asvg="http://schemas.microsoft.com/office/drawing/2016/SVG/main" r:embed="rId4"/>
                </a:ext>
              </a:extLst>
            </a:blip>
            <a:srcRect l="68044" t="56525" r="3197" b="27514"/>
            <a:stretch/>
          </p:blipFill>
          <p:spPr>
            <a:xfrm>
              <a:off x="3452847" y="3737811"/>
              <a:ext cx="1620252" cy="705851"/>
            </a:xfrm>
            <a:prstGeom prst="rect">
              <a:avLst/>
            </a:prstGeom>
          </p:spPr>
        </p:pic>
      </p:grpSp>
    </p:spTree>
    <p:extLst>
      <p:ext uri="{BB962C8B-B14F-4D97-AF65-F5344CB8AC3E}">
        <p14:creationId xmlns:p14="http://schemas.microsoft.com/office/powerpoint/2010/main" val="30218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pact Photo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A2FCCE-54DA-296D-4786-8B6EBBC501AD}"/>
              </a:ext>
            </a:extLst>
          </p:cNvPr>
          <p:cNvSpPr>
            <a:spLocks noGrp="1"/>
          </p:cNvSpPr>
          <p:nvPr>
            <p:ph type="ftr" sz="quarter" idx="12"/>
          </p:nvPr>
        </p:nvSpPr>
        <p:spPr>
          <a:xfrm>
            <a:off x="1184275" y="6384903"/>
            <a:ext cx="6163056" cy="100074"/>
          </a:xfrm>
        </p:spPr>
        <p:txBody>
          <a:bodyPr/>
          <a:lstStyle>
            <a:lvl1pPr>
              <a:defRPr>
                <a:solidFill>
                  <a:schemeClr val="tx2"/>
                </a:solidFill>
              </a:defRPr>
            </a:lvl1pPr>
          </a:lstStyle>
          <a:p>
            <a:r>
              <a:rPr lang="en-US"/>
              <a:t>© 2025. All rights reserved. Do not distribute.</a:t>
            </a:r>
          </a:p>
        </p:txBody>
      </p:sp>
      <p:sp>
        <p:nvSpPr>
          <p:cNvPr id="6" name="Slide Number Placeholder 5">
            <a:extLst>
              <a:ext uri="{FF2B5EF4-FFF2-40B4-BE49-F238E27FC236}">
                <a16:creationId xmlns:a16="http://schemas.microsoft.com/office/drawing/2014/main" id="{E15C0674-BDA1-D1D0-D464-2AD5466DD7C4}"/>
              </a:ext>
            </a:extLst>
          </p:cNvPr>
          <p:cNvSpPr>
            <a:spLocks noGrp="1"/>
          </p:cNvSpPr>
          <p:nvPr>
            <p:ph type="sldNum" sz="quarter" idx="13"/>
          </p:nvPr>
        </p:nvSpPr>
        <p:spPr/>
        <p:txBody>
          <a:bodyPr/>
          <a:lstStyle>
            <a:lvl1pPr>
              <a:defRPr>
                <a:solidFill>
                  <a:schemeClr val="tx2"/>
                </a:solidFill>
              </a:defRPr>
            </a:lvl1pPr>
          </a:lstStyle>
          <a:p>
            <a:fld id="{A82C3BC0-3EBF-3C4C-A3D8-795624EBC6AA}" type="slidenum">
              <a:rPr lang="en-US" smtClean="0"/>
              <a:pPr/>
              <a:t>‹#›</a:t>
            </a:fld>
            <a:endParaRPr lang="en-US"/>
          </a:p>
        </p:txBody>
      </p:sp>
      <p:sp>
        <p:nvSpPr>
          <p:cNvPr id="30" name="Picture Placeholder 101">
            <a:extLst>
              <a:ext uri="{FF2B5EF4-FFF2-40B4-BE49-F238E27FC236}">
                <a16:creationId xmlns:a16="http://schemas.microsoft.com/office/drawing/2014/main" id="{A5F7E96A-C75F-F23D-A121-24F7C4C697CE}"/>
              </a:ext>
            </a:extLst>
          </p:cNvPr>
          <p:cNvSpPr>
            <a:spLocks noGrp="1"/>
          </p:cNvSpPr>
          <p:nvPr>
            <p:ph type="pic" sz="quarter" idx="14"/>
          </p:nvPr>
        </p:nvSpPr>
        <p:spPr>
          <a:xfrm>
            <a:off x="8077200" y="1371600"/>
            <a:ext cx="2743199" cy="2743200"/>
          </a:xfrm>
          <a:solidFill>
            <a:schemeClr val="bg1">
              <a:lumMod val="95000"/>
            </a:schemeClr>
          </a:solidFill>
        </p:spPr>
        <p:txBody>
          <a:bodyPr vert="horz" lIns="0" tIns="0" rIns="0" bIns="914400" rtlCol="0" anchor="ctr" anchorCtr="1">
            <a:noAutofit/>
          </a:bodyPr>
          <a:lstStyle>
            <a:lvl1pPr>
              <a:defRPr lang="en-US" sz="1200"/>
            </a:lvl1pPr>
          </a:lstStyle>
          <a:p>
            <a:pPr lvl="0" algn="ctr"/>
            <a:endParaRPr lang="en-US"/>
          </a:p>
        </p:txBody>
      </p:sp>
      <p:sp>
        <p:nvSpPr>
          <p:cNvPr id="3" name="Rectangle 2">
            <a:extLst>
              <a:ext uri="{FF2B5EF4-FFF2-40B4-BE49-F238E27FC236}">
                <a16:creationId xmlns:a16="http://schemas.microsoft.com/office/drawing/2014/main" id="{F01CBF13-112B-4D30-99ED-CB29D14D8E18}"/>
              </a:ext>
            </a:extLst>
          </p:cNvPr>
          <p:cNvSpPr/>
          <p:nvPr userDrawn="1"/>
        </p:nvSpPr>
        <p:spPr>
          <a:xfrm>
            <a:off x="9448800" y="5486400"/>
            <a:ext cx="1371600" cy="1371600"/>
          </a:xfrm>
          <a:prstGeom prst="rect">
            <a:avLst/>
          </a:prstGeom>
          <a:solidFill>
            <a:schemeClr val="accent4"/>
          </a:solidFill>
          <a:ln w="12700">
            <a:noFill/>
          </a:ln>
          <a:effectLst/>
        </p:spPr>
        <p:txBody>
          <a:bodyPr vert="horz" lIns="0" tIns="0" rIns="0" bIns="0" rtlCol="0" anchor="ctr">
            <a:noAutofit/>
          </a:bodyPr>
          <a:lstStyle/>
          <a:p>
            <a:pPr lvl="0"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D4DEAEF-4F4E-D889-94AA-021CCFE174BF}"/>
              </a:ext>
            </a:extLst>
          </p:cNvPr>
          <p:cNvSpPr/>
          <p:nvPr userDrawn="1"/>
        </p:nvSpPr>
        <p:spPr>
          <a:xfrm>
            <a:off x="9448800" y="4114800"/>
            <a:ext cx="1371600" cy="1371600"/>
          </a:xfrm>
          <a:prstGeom prst="rect">
            <a:avLst/>
          </a:prstGeom>
          <a:solidFill>
            <a:schemeClr val="accent1"/>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20F4D38-E745-BFB6-CCC8-D34AE87A5E3C}"/>
              </a:ext>
            </a:extLst>
          </p:cNvPr>
          <p:cNvSpPr/>
          <p:nvPr userDrawn="1"/>
        </p:nvSpPr>
        <p:spPr>
          <a:xfrm>
            <a:off x="8077200" y="4114800"/>
            <a:ext cx="1371600" cy="1371600"/>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AF4C132-F9A4-8245-AD20-8C728D3A152F}"/>
              </a:ext>
            </a:extLst>
          </p:cNvPr>
          <p:cNvSpPr/>
          <p:nvPr userDrawn="1"/>
        </p:nvSpPr>
        <p:spPr>
          <a:xfrm>
            <a:off x="8077200" y="0"/>
            <a:ext cx="1371600" cy="1371600"/>
          </a:xfrm>
          <a:prstGeom prst="rect">
            <a:avLst/>
          </a:prstGeom>
          <a:solidFill>
            <a:schemeClr val="accent1"/>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1F4DF07-9B0D-2F9A-267A-CCEEA282B2E1}"/>
              </a:ext>
            </a:extLst>
          </p:cNvPr>
          <p:cNvSpPr/>
          <p:nvPr userDrawn="1"/>
        </p:nvSpPr>
        <p:spPr>
          <a:xfrm>
            <a:off x="9448800" y="0"/>
            <a:ext cx="1371600" cy="1371600"/>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614B458-C346-9523-4EC1-9F5C69AE25D2}"/>
              </a:ext>
            </a:extLst>
          </p:cNvPr>
          <p:cNvSpPr/>
          <p:nvPr userDrawn="1"/>
        </p:nvSpPr>
        <p:spPr>
          <a:xfrm>
            <a:off x="10820400" y="2743200"/>
            <a:ext cx="1371600" cy="1371600"/>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4" name="Text Placeholder 9">
            <a:extLst>
              <a:ext uri="{FF2B5EF4-FFF2-40B4-BE49-F238E27FC236}">
                <a16:creationId xmlns:a16="http://schemas.microsoft.com/office/drawing/2014/main" id="{05D2FB10-F480-F415-8CA5-51B11F0701BB}"/>
              </a:ext>
            </a:extLst>
          </p:cNvPr>
          <p:cNvSpPr>
            <a:spLocks noGrp="1"/>
          </p:cNvSpPr>
          <p:nvPr>
            <p:ph type="body" sz="quarter" idx="24"/>
          </p:nvPr>
        </p:nvSpPr>
        <p:spPr>
          <a:xfrm>
            <a:off x="496887" y="1371601"/>
            <a:ext cx="6854171" cy="4125950"/>
          </a:xfrm>
        </p:spPr>
        <p:txBody>
          <a:bodyPr/>
          <a:lstStyle>
            <a:lvl1pPr marL="17463" indent="-7938">
              <a:tabLst/>
              <a:defRPr sz="3600"/>
            </a:lvl1pPr>
            <a:lvl2pPr marL="0" indent="0">
              <a:buNone/>
              <a:defRPr/>
            </a:lvl2pPr>
          </a:lstStyle>
          <a:p>
            <a:pPr lvl="0"/>
            <a:r>
              <a:rPr lang="en-US"/>
              <a:t>Click to edit Master text styles</a:t>
            </a:r>
          </a:p>
        </p:txBody>
      </p:sp>
      <p:pic>
        <p:nvPicPr>
          <p:cNvPr id="15" name="Graphic 14">
            <a:extLst>
              <a:ext uri="{FF2B5EF4-FFF2-40B4-BE49-F238E27FC236}">
                <a16:creationId xmlns:a16="http://schemas.microsoft.com/office/drawing/2014/main" id="{E7149AC8-A49B-AD3A-4B09-E5D34BEC71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1175" y="580829"/>
            <a:ext cx="1131358" cy="209943"/>
          </a:xfrm>
          <a:prstGeom prst="rect">
            <a:avLst/>
          </a:prstGeom>
        </p:spPr>
      </p:pic>
      <p:grpSp>
        <p:nvGrpSpPr>
          <p:cNvPr id="2" name="Group 1">
            <a:extLst>
              <a:ext uri="{FF2B5EF4-FFF2-40B4-BE49-F238E27FC236}">
                <a16:creationId xmlns:a16="http://schemas.microsoft.com/office/drawing/2014/main" id="{38539DB8-2BFE-BD37-79FD-1CAB15CBC7E7}"/>
              </a:ext>
            </a:extLst>
          </p:cNvPr>
          <p:cNvGrpSpPr/>
          <p:nvPr userDrawn="1"/>
        </p:nvGrpSpPr>
        <p:grpSpPr>
          <a:xfrm>
            <a:off x="11112827" y="5863403"/>
            <a:ext cx="786746" cy="617594"/>
            <a:chOff x="-401071" y="1237918"/>
            <a:chExt cx="5633833" cy="4422558"/>
          </a:xfrm>
        </p:grpSpPr>
        <p:pic>
          <p:nvPicPr>
            <p:cNvPr id="7" name="Graphic 6">
              <a:extLst>
                <a:ext uri="{FF2B5EF4-FFF2-40B4-BE49-F238E27FC236}">
                  <a16:creationId xmlns:a16="http://schemas.microsoft.com/office/drawing/2014/main" id="{C1194DD8-3E36-EFD4-6AFE-09AD2F44D6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1071" y="1237918"/>
              <a:ext cx="5633833" cy="4422558"/>
            </a:xfrm>
            <a:prstGeom prst="rect">
              <a:avLst/>
            </a:prstGeom>
          </p:spPr>
        </p:pic>
        <p:pic>
          <p:nvPicPr>
            <p:cNvPr id="9" name="Graphic 8">
              <a:extLst>
                <a:ext uri="{FF2B5EF4-FFF2-40B4-BE49-F238E27FC236}">
                  <a16:creationId xmlns:a16="http://schemas.microsoft.com/office/drawing/2014/main" id="{B64B113C-9CF8-D2DA-A71D-358B0786E7D2}"/>
                </a:ext>
              </a:extLst>
            </p:cNvPr>
            <p:cNvPicPr>
              <a:picLocks noChangeAspect="1"/>
            </p:cNvPicPr>
            <p:nvPr/>
          </p:nvPicPr>
          <p:blipFill>
            <a:blip>
              <a:duotone>
                <a:prstClr val="black"/>
                <a:schemeClr val="accent2">
                  <a:tint val="45000"/>
                  <a:satMod val="400000"/>
                </a:schemeClr>
              </a:duotone>
              <a:lum bright="-57000" contrast="-42000"/>
              <a:extLst>
                <a:ext uri="{96DAC541-7B7A-43D3-8B79-37D633B846F1}">
                  <asvg:svgBlip xmlns:asvg="http://schemas.microsoft.com/office/drawing/2016/SVG/main" r:embed="rId3"/>
                </a:ext>
              </a:extLst>
            </a:blip>
            <a:srcRect l="68044" t="56525" r="3197" b="27514"/>
            <a:stretch/>
          </p:blipFill>
          <p:spPr>
            <a:xfrm>
              <a:off x="3452847" y="3737811"/>
              <a:ext cx="1620253" cy="705852"/>
            </a:xfrm>
            <a:prstGeom prst="rect">
              <a:avLst/>
            </a:prstGeom>
          </p:spPr>
        </p:pic>
      </p:grpSp>
    </p:spTree>
    <p:extLst>
      <p:ext uri="{BB962C8B-B14F-4D97-AF65-F5344CB8AC3E}">
        <p14:creationId xmlns:p14="http://schemas.microsoft.com/office/powerpoint/2010/main" val="23958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Simple">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496888" y="1642391"/>
            <a:ext cx="7955280"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32">
            <a:extLst>
              <a:ext uri="{FF2B5EF4-FFF2-40B4-BE49-F238E27FC236}">
                <a16:creationId xmlns:a16="http://schemas.microsoft.com/office/drawing/2014/main" id="{F6820EDC-B362-9540-0167-17F9B7029052}"/>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1A1932DB-702D-DD1D-68D7-2A04EA82DF3B}"/>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13" name="Group 12">
            <a:extLst>
              <a:ext uri="{FF2B5EF4-FFF2-40B4-BE49-F238E27FC236}">
                <a16:creationId xmlns:a16="http://schemas.microsoft.com/office/drawing/2014/main" id="{5B9E5F55-E3A1-FFE3-901E-2034F09F96DF}"/>
              </a:ext>
            </a:extLst>
          </p:cNvPr>
          <p:cNvGrpSpPr/>
          <p:nvPr userDrawn="1"/>
        </p:nvGrpSpPr>
        <p:grpSpPr>
          <a:xfrm>
            <a:off x="0" y="6789227"/>
            <a:ext cx="12192000" cy="68773"/>
            <a:chOff x="-152401" y="6821424"/>
            <a:chExt cx="6858001" cy="73156"/>
          </a:xfrm>
        </p:grpSpPr>
        <p:sp>
          <p:nvSpPr>
            <p:cNvPr id="14" name="Rectangle 13">
              <a:extLst>
                <a:ext uri="{FF2B5EF4-FFF2-40B4-BE49-F238E27FC236}">
                  <a16:creationId xmlns:a16="http://schemas.microsoft.com/office/drawing/2014/main" id="{D7AE6401-5FF4-D0A5-9D76-3325DD1FBB8E}"/>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A7DB3AC-F8E5-EBF1-E7D3-BBB73B4E1624}"/>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1252E36-635C-EB3B-4803-15608DCCE5A4}"/>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88BE64F-6F25-3D55-5743-C89994BB8DF2}"/>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3FAA11A-7DA5-FAE2-B958-1E20B897A929}"/>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4" name="Picture 3" descr="A logo with text on it&#10;&#10;Description automatically generated">
            <a:extLst>
              <a:ext uri="{FF2B5EF4-FFF2-40B4-BE49-F238E27FC236}">
                <a16:creationId xmlns:a16="http://schemas.microsoft.com/office/drawing/2014/main" id="{F5CC4312-5492-FFBF-14AF-CAD3E18D4565}"/>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86508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Column Simple">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07D50A-287B-C1A5-0823-74E21C12D0F2}"/>
              </a:ext>
            </a:extLst>
          </p:cNvPr>
          <p:cNvSpPr>
            <a:spLocks noGrp="1"/>
          </p:cNvSpPr>
          <p:nvPr>
            <p:ph type="ftr" sz="quarter" idx="20"/>
          </p:nvPr>
        </p:nvSpPr>
        <p:spPr/>
        <p:txBody>
          <a:bodyPr/>
          <a:lstStyle>
            <a:lvl1pPr>
              <a:defRPr>
                <a:solidFill>
                  <a:schemeClr val="accent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61F02AE3-CB5B-577F-E542-AE2D3A83AD46}"/>
              </a:ext>
            </a:extLst>
          </p:cNvPr>
          <p:cNvSpPr>
            <a:spLocks noGrp="1"/>
          </p:cNvSpPr>
          <p:nvPr>
            <p:ph type="sldNum" sz="quarter" idx="21"/>
          </p:nvPr>
        </p:nvSpPr>
        <p:spPr/>
        <p:txBody>
          <a:bodyPr/>
          <a:lstStyle>
            <a:lvl1pPr>
              <a:defRPr>
                <a:solidFill>
                  <a:schemeClr val="accent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688D70AB-2AC4-D36D-D8A5-02E79FD19175}"/>
              </a:ext>
            </a:extLst>
          </p:cNvPr>
          <p:cNvSpPr>
            <a:spLocks noGrp="1"/>
          </p:cNvSpPr>
          <p:nvPr>
            <p:ph type="body" sz="quarter" idx="24"/>
          </p:nvPr>
        </p:nvSpPr>
        <p:spPr>
          <a:xfrm>
            <a:off x="496888" y="1642391"/>
            <a:ext cx="7955280" cy="4123409"/>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32">
            <a:extLst>
              <a:ext uri="{FF2B5EF4-FFF2-40B4-BE49-F238E27FC236}">
                <a16:creationId xmlns:a16="http://schemas.microsoft.com/office/drawing/2014/main" id="{F6820EDC-B362-9540-0167-17F9B7029052}"/>
              </a:ext>
            </a:extLst>
          </p:cNvPr>
          <p:cNvSpPr>
            <a:spLocks noGrp="1"/>
          </p:cNvSpPr>
          <p:nvPr>
            <p:ph type="title" hasCustomPrompt="1"/>
          </p:nvPr>
        </p:nvSpPr>
        <p:spPr>
          <a:xfrm flipH="1">
            <a:off x="496951" y="489252"/>
            <a:ext cx="2641749" cy="382412"/>
          </a:xfrm>
        </p:spPr>
        <p:txBody>
          <a:bodyPr/>
          <a:lstStyle>
            <a:lvl1pPr>
              <a:defRPr>
                <a:solidFill>
                  <a:schemeClr val="accent1"/>
                </a:solidFill>
              </a:defRPr>
            </a:lvl1pPr>
          </a:lstStyle>
          <a:p>
            <a:r>
              <a:rPr lang="en-US"/>
              <a:t>Click to add text</a:t>
            </a:r>
          </a:p>
        </p:txBody>
      </p:sp>
      <p:sp>
        <p:nvSpPr>
          <p:cNvPr id="2" name="Text Placeholder 7">
            <a:extLst>
              <a:ext uri="{FF2B5EF4-FFF2-40B4-BE49-F238E27FC236}">
                <a16:creationId xmlns:a16="http://schemas.microsoft.com/office/drawing/2014/main" id="{1A1932DB-702D-DD1D-68D7-2A04EA82DF3B}"/>
              </a:ext>
            </a:extLst>
          </p:cNvPr>
          <p:cNvSpPr>
            <a:spLocks noGrp="1"/>
          </p:cNvSpPr>
          <p:nvPr>
            <p:ph type="body" sz="quarter" idx="13" hasCustomPrompt="1"/>
          </p:nvPr>
        </p:nvSpPr>
        <p:spPr>
          <a:xfrm>
            <a:off x="496888" y="849722"/>
            <a:ext cx="1989968" cy="203133"/>
          </a:xfrm>
          <a:prstGeom prst="rect">
            <a:avLst/>
          </a:prstGeom>
        </p:spPr>
        <p:txBody>
          <a:bodyPr vert="horz" wrap="none" lIns="0" tIns="0" rIns="0" bIns="0" rtlCol="0">
            <a:spAutoFit/>
          </a:bodyPr>
          <a:lstStyle>
            <a:lvl1pPr>
              <a:defRPr lang="en-US" sz="1200" b="0" i="0" cap="none" baseline="0" dirty="0">
                <a:solidFill>
                  <a:schemeClr val="accent1"/>
                </a:solidFill>
              </a:defRPr>
            </a:lvl1pPr>
          </a:lstStyle>
          <a:p>
            <a:pPr lvl="0"/>
            <a:r>
              <a:rPr lang="en-US"/>
              <a:t>Subtitle goes here if you need it </a:t>
            </a:r>
          </a:p>
        </p:txBody>
      </p:sp>
      <p:grpSp>
        <p:nvGrpSpPr>
          <p:cNvPr id="13" name="Group 12">
            <a:extLst>
              <a:ext uri="{FF2B5EF4-FFF2-40B4-BE49-F238E27FC236}">
                <a16:creationId xmlns:a16="http://schemas.microsoft.com/office/drawing/2014/main" id="{5B9E5F55-E3A1-FFE3-901E-2034F09F96DF}"/>
              </a:ext>
            </a:extLst>
          </p:cNvPr>
          <p:cNvGrpSpPr/>
          <p:nvPr userDrawn="1"/>
        </p:nvGrpSpPr>
        <p:grpSpPr>
          <a:xfrm>
            <a:off x="0" y="6789227"/>
            <a:ext cx="12192000" cy="68773"/>
            <a:chOff x="-152401" y="6821424"/>
            <a:chExt cx="6858001" cy="73156"/>
          </a:xfrm>
        </p:grpSpPr>
        <p:sp>
          <p:nvSpPr>
            <p:cNvPr id="14" name="Rectangle 13">
              <a:extLst>
                <a:ext uri="{FF2B5EF4-FFF2-40B4-BE49-F238E27FC236}">
                  <a16:creationId xmlns:a16="http://schemas.microsoft.com/office/drawing/2014/main" id="{D7AE6401-5FF4-D0A5-9D76-3325DD1FBB8E}"/>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A7DB3AC-F8E5-EBF1-E7D3-BBB73B4E1624}"/>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1252E36-635C-EB3B-4803-15608DCCE5A4}"/>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88BE64F-6F25-3D55-5743-C89994BB8DF2}"/>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3FAA11A-7DA5-FAE2-B958-1E20B897A929}"/>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4" name="Picture 3" descr="A logo with text on it&#10;&#10;Description automatically generated">
            <a:extLst>
              <a:ext uri="{FF2B5EF4-FFF2-40B4-BE49-F238E27FC236}">
                <a16:creationId xmlns:a16="http://schemas.microsoft.com/office/drawing/2014/main" id="{AF470D8B-C4A9-282F-01B5-E8B3C95565DF}"/>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427992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Simple">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56BD2BB0-2AFF-9E7F-5BC1-CA1D19C4E15F}"/>
              </a:ext>
            </a:extLst>
          </p:cNvPr>
          <p:cNvSpPr>
            <a:spLocks noGrp="1"/>
          </p:cNvSpPr>
          <p:nvPr>
            <p:ph type="ftr" sz="quarter" idx="22"/>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F2C04AC8-AB89-F04C-AFB0-CF42DBF1284A}"/>
              </a:ext>
            </a:extLst>
          </p:cNvPr>
          <p:cNvSpPr>
            <a:spLocks noGrp="1"/>
          </p:cNvSpPr>
          <p:nvPr>
            <p:ph type="sldNum" sz="quarter" idx="23"/>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10" name="Text Placeholder 9">
            <a:extLst>
              <a:ext uri="{FF2B5EF4-FFF2-40B4-BE49-F238E27FC236}">
                <a16:creationId xmlns:a16="http://schemas.microsoft.com/office/drawing/2014/main" id="{3590F380-2A17-D0E9-0716-3802DD46C7FB}"/>
              </a:ext>
            </a:extLst>
          </p:cNvPr>
          <p:cNvSpPr>
            <a:spLocks noGrp="1"/>
          </p:cNvSpPr>
          <p:nvPr>
            <p:ph type="body" sz="quarter" idx="24"/>
          </p:nvPr>
        </p:nvSpPr>
        <p:spPr>
          <a:xfrm>
            <a:off x="496888" y="1642391"/>
            <a:ext cx="5341683"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F4044C06-4D2C-1A36-1949-3B68AFDD15D1}"/>
              </a:ext>
            </a:extLst>
          </p:cNvPr>
          <p:cNvSpPr>
            <a:spLocks noGrp="1"/>
          </p:cNvSpPr>
          <p:nvPr>
            <p:ph type="body" sz="quarter" idx="25"/>
          </p:nvPr>
        </p:nvSpPr>
        <p:spPr>
          <a:xfrm>
            <a:off x="6353431" y="1642391"/>
            <a:ext cx="5341683"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32">
            <a:extLst>
              <a:ext uri="{FF2B5EF4-FFF2-40B4-BE49-F238E27FC236}">
                <a16:creationId xmlns:a16="http://schemas.microsoft.com/office/drawing/2014/main" id="{80223DCC-2E76-90B5-3E10-15C99D1F7F17}"/>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E14E2699-7D39-B979-4328-E99BF17AD213}"/>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20" name="Group 19">
            <a:extLst>
              <a:ext uri="{FF2B5EF4-FFF2-40B4-BE49-F238E27FC236}">
                <a16:creationId xmlns:a16="http://schemas.microsoft.com/office/drawing/2014/main" id="{D8F01851-B0DB-AD70-828C-3371D7529DEE}"/>
              </a:ext>
            </a:extLst>
          </p:cNvPr>
          <p:cNvGrpSpPr/>
          <p:nvPr userDrawn="1"/>
        </p:nvGrpSpPr>
        <p:grpSpPr>
          <a:xfrm>
            <a:off x="0" y="6789227"/>
            <a:ext cx="12192000" cy="68773"/>
            <a:chOff x="-152401" y="6821424"/>
            <a:chExt cx="6858001" cy="73156"/>
          </a:xfrm>
        </p:grpSpPr>
        <p:sp>
          <p:nvSpPr>
            <p:cNvPr id="21" name="Rectangle 20">
              <a:extLst>
                <a:ext uri="{FF2B5EF4-FFF2-40B4-BE49-F238E27FC236}">
                  <a16:creationId xmlns:a16="http://schemas.microsoft.com/office/drawing/2014/main" id="{07999788-6C71-3A98-6F87-48C8480AA359}"/>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42A87B7-98D1-70C5-BF51-6BE978619275}"/>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D56AD14-11C0-B6C8-9BFF-9F107336EB34}"/>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C9E77C7-B08E-E8B1-B759-DAE5F1040F04}"/>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385BE16-FAD2-B64D-48F2-DA3BF6E5BF25}"/>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3" name="Picture 2" descr="A logo with text on it&#10;&#10;Description automatically generated">
            <a:extLst>
              <a:ext uri="{FF2B5EF4-FFF2-40B4-BE49-F238E27FC236}">
                <a16:creationId xmlns:a16="http://schemas.microsoft.com/office/drawing/2014/main" id="{9CF04716-F351-CCB5-374D-6DC415C8933E}"/>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256104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Simple">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8530F38-00CF-F674-98AB-56405A6D08E0}"/>
              </a:ext>
            </a:extLst>
          </p:cNvPr>
          <p:cNvSpPr>
            <a:spLocks noGrp="1"/>
          </p:cNvSpPr>
          <p:nvPr>
            <p:ph type="ftr" sz="quarter" idx="24"/>
          </p:nvPr>
        </p:nvSpPr>
        <p:spPr/>
        <p:txBody>
          <a:bodyPr/>
          <a:lstStyle>
            <a:lvl1pPr>
              <a:defRPr>
                <a:solidFill>
                  <a:schemeClr val="bg1"/>
                </a:solidFill>
              </a:defRPr>
            </a:lvl1pPr>
          </a:lstStyle>
          <a:p>
            <a:r>
              <a:rPr lang="en-US"/>
              <a:t>© 2025. All rights reserved. Do not distribute.</a:t>
            </a:r>
          </a:p>
        </p:txBody>
      </p:sp>
      <p:sp>
        <p:nvSpPr>
          <p:cNvPr id="8" name="Slide Number Placeholder 7">
            <a:extLst>
              <a:ext uri="{FF2B5EF4-FFF2-40B4-BE49-F238E27FC236}">
                <a16:creationId xmlns:a16="http://schemas.microsoft.com/office/drawing/2014/main" id="{82D05303-7D8D-C620-C731-344EB5674028}"/>
              </a:ext>
            </a:extLst>
          </p:cNvPr>
          <p:cNvSpPr>
            <a:spLocks noGrp="1"/>
          </p:cNvSpPr>
          <p:nvPr>
            <p:ph type="sldNum" sz="quarter" idx="25"/>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9" name="Text Placeholder 9">
            <a:extLst>
              <a:ext uri="{FF2B5EF4-FFF2-40B4-BE49-F238E27FC236}">
                <a16:creationId xmlns:a16="http://schemas.microsoft.com/office/drawing/2014/main" id="{94354A2F-794A-38FF-AE6D-4EE34A6919B7}"/>
              </a:ext>
            </a:extLst>
          </p:cNvPr>
          <p:cNvSpPr>
            <a:spLocks noGrp="1"/>
          </p:cNvSpPr>
          <p:nvPr>
            <p:ph type="body" sz="quarter" idx="26"/>
          </p:nvPr>
        </p:nvSpPr>
        <p:spPr>
          <a:xfrm>
            <a:off x="496888" y="1642391"/>
            <a:ext cx="3410469"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2E1D6788-F00F-4434-8468-802D7AA57FDD}"/>
              </a:ext>
            </a:extLst>
          </p:cNvPr>
          <p:cNvSpPr>
            <a:spLocks noGrp="1"/>
          </p:cNvSpPr>
          <p:nvPr>
            <p:ph type="body" sz="quarter" idx="27"/>
          </p:nvPr>
        </p:nvSpPr>
        <p:spPr>
          <a:xfrm>
            <a:off x="4407240" y="1642391"/>
            <a:ext cx="3410469"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E2539A7C-B3FF-1A43-C55E-E8070DC6D493}"/>
              </a:ext>
            </a:extLst>
          </p:cNvPr>
          <p:cNvSpPr>
            <a:spLocks noGrp="1"/>
          </p:cNvSpPr>
          <p:nvPr>
            <p:ph type="body" sz="quarter" idx="28"/>
          </p:nvPr>
        </p:nvSpPr>
        <p:spPr>
          <a:xfrm>
            <a:off x="8281648" y="1642391"/>
            <a:ext cx="3410469" cy="4123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itle 35">
            <a:extLst>
              <a:ext uri="{FF2B5EF4-FFF2-40B4-BE49-F238E27FC236}">
                <a16:creationId xmlns:a16="http://schemas.microsoft.com/office/drawing/2014/main" id="{A431DF32-07B2-B773-58B3-3CA5A582A6F4}"/>
              </a:ext>
            </a:extLst>
          </p:cNvPr>
          <p:cNvSpPr>
            <a:spLocks noGrp="1"/>
          </p:cNvSpPr>
          <p:nvPr>
            <p:ph type="title" hasCustomPrompt="1"/>
          </p:nvPr>
        </p:nvSpPr>
        <p:spPr>
          <a:xfrm flipH="1">
            <a:off x="496951" y="489252"/>
            <a:ext cx="2641749" cy="382412"/>
          </a:xfrm>
        </p:spPr>
        <p:txBody>
          <a:bodyPr/>
          <a:lstStyle>
            <a:lvl1pPr>
              <a:defRPr>
                <a:solidFill>
                  <a:schemeClr val="bg1"/>
                </a:solidFill>
              </a:defRPr>
            </a:lvl1pPr>
          </a:lstStyle>
          <a:p>
            <a:r>
              <a:rPr lang="en-US"/>
              <a:t>Click to add text</a:t>
            </a:r>
          </a:p>
        </p:txBody>
      </p:sp>
      <p:sp>
        <p:nvSpPr>
          <p:cNvPr id="2" name="Text Placeholder 7">
            <a:extLst>
              <a:ext uri="{FF2B5EF4-FFF2-40B4-BE49-F238E27FC236}">
                <a16:creationId xmlns:a16="http://schemas.microsoft.com/office/drawing/2014/main" id="{3BA8FA05-78A3-0226-BBA6-133183FA1434}"/>
              </a:ext>
            </a:extLst>
          </p:cNvPr>
          <p:cNvSpPr>
            <a:spLocks noGrp="1"/>
          </p:cNvSpPr>
          <p:nvPr>
            <p:ph type="body" sz="quarter" idx="13" hasCustomPrompt="1"/>
          </p:nvPr>
        </p:nvSpPr>
        <p:spPr>
          <a:xfrm>
            <a:off x="496888" y="849722"/>
            <a:ext cx="2076531" cy="203133"/>
          </a:xfrm>
          <a:prstGeom prst="rect">
            <a:avLst/>
          </a:prstGeom>
        </p:spPr>
        <p:txBody>
          <a:bodyPr vert="horz" wrap="none" lIns="0" tIns="0" rIns="0" bIns="0" rtlCol="0">
            <a:spAutoFit/>
          </a:bodyPr>
          <a:lstStyle>
            <a:lvl1pPr>
              <a:defRPr lang="en-US" sz="1200" b="0" i="0" cap="none" baseline="0" dirty="0">
                <a:solidFill>
                  <a:schemeClr val="bg1"/>
                </a:solidFill>
              </a:defRPr>
            </a:lvl1pPr>
          </a:lstStyle>
          <a:p>
            <a:pPr lvl="0"/>
            <a:r>
              <a:rPr lang="en-US"/>
              <a:t>Subtitle goes here if you need it </a:t>
            </a:r>
          </a:p>
        </p:txBody>
      </p:sp>
      <p:grpSp>
        <p:nvGrpSpPr>
          <p:cNvPr id="21" name="Group 20">
            <a:extLst>
              <a:ext uri="{FF2B5EF4-FFF2-40B4-BE49-F238E27FC236}">
                <a16:creationId xmlns:a16="http://schemas.microsoft.com/office/drawing/2014/main" id="{83D9F97E-186B-73AA-7F20-98AC22DC6575}"/>
              </a:ext>
            </a:extLst>
          </p:cNvPr>
          <p:cNvGrpSpPr/>
          <p:nvPr userDrawn="1"/>
        </p:nvGrpSpPr>
        <p:grpSpPr>
          <a:xfrm>
            <a:off x="0" y="6789227"/>
            <a:ext cx="12192000" cy="68773"/>
            <a:chOff x="-152401" y="6821424"/>
            <a:chExt cx="6858001" cy="73156"/>
          </a:xfrm>
        </p:grpSpPr>
        <p:sp>
          <p:nvSpPr>
            <p:cNvPr id="22" name="Rectangle 21">
              <a:extLst>
                <a:ext uri="{FF2B5EF4-FFF2-40B4-BE49-F238E27FC236}">
                  <a16:creationId xmlns:a16="http://schemas.microsoft.com/office/drawing/2014/main" id="{3DE84B0D-43F7-1E72-5496-EAF61F7A858D}"/>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C62BA40-3FE2-4613-4584-B8A03F9B69B0}"/>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5942761-4794-0B7E-0740-373796FB0C5D}"/>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7229B93-57B8-A9FC-E6E7-E1F89270C758}"/>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7D429BB-384B-BB62-550B-5835845352D3}"/>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pic>
        <p:nvPicPr>
          <p:cNvPr id="3" name="Picture 2" descr="A logo with text on it&#10;&#10;Description automatically generated">
            <a:extLst>
              <a:ext uri="{FF2B5EF4-FFF2-40B4-BE49-F238E27FC236}">
                <a16:creationId xmlns:a16="http://schemas.microsoft.com/office/drawing/2014/main" id="{6B2EC6AB-E9C2-D95B-70B3-2CA2252BFF64}"/>
              </a:ext>
            </a:extLst>
          </p:cNvPr>
          <p:cNvPicPr>
            <a:picLocks noChangeAspect="1"/>
          </p:cNvPicPr>
          <p:nvPr userDrawn="1"/>
        </p:nvPicPr>
        <p:blipFill>
          <a:blip r:embed="rId2"/>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6260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flipH="1">
            <a:off x="496951" y="489252"/>
            <a:ext cx="2641749" cy="382412"/>
          </a:xfrm>
          <a:prstGeom prst="rect">
            <a:avLst/>
          </a:prstGeom>
        </p:spPr>
        <p:txBody>
          <a:bodyPr vert="horz" wrap="none" lIns="0" tIns="0" rIns="0" bIns="0" rtlCol="0" anchor="t" anchorCtr="0">
            <a:spAutoFit/>
          </a:bodyPr>
          <a:lstStyle/>
          <a:p>
            <a:r>
              <a:rPr lang="en-US"/>
              <a:t>Click to add text</a:t>
            </a:r>
          </a:p>
        </p:txBody>
      </p:sp>
      <p:sp>
        <p:nvSpPr>
          <p:cNvPr id="6" name="Slide Number Placeholder 5"/>
          <p:cNvSpPr>
            <a:spLocks noGrp="1"/>
          </p:cNvSpPr>
          <p:nvPr>
            <p:ph type="sldNum" sz="quarter" idx="4"/>
          </p:nvPr>
        </p:nvSpPr>
        <p:spPr>
          <a:xfrm>
            <a:off x="496888" y="6385816"/>
            <a:ext cx="449262" cy="100074"/>
          </a:xfrm>
          <a:prstGeom prst="rect">
            <a:avLst/>
          </a:prstGeom>
        </p:spPr>
        <p:txBody>
          <a:bodyPr vert="horz" lIns="0" tIns="0" rIns="0" bIns="0" rtlCol="0" anchor="ctr"/>
          <a:lstStyle>
            <a:lvl1pPr algn="l">
              <a:defRPr sz="800" b="0" i="0">
                <a:solidFill>
                  <a:schemeClr val="tx2"/>
                </a:solidFill>
                <a:latin typeface="Heebo" pitchFamily="2" charset="-79"/>
                <a:cs typeface="Heebo" pitchFamily="2" charset="-79"/>
              </a:defRPr>
            </a:lvl1pPr>
          </a:lstStyle>
          <a:p>
            <a:fld id="{A82C3BC0-3EBF-3C4C-A3D8-795624EBC6AA}" type="slidenum">
              <a:rPr lang="en-US" smtClean="0"/>
              <a:pPr/>
              <a:t>‹#›</a:t>
            </a:fld>
            <a:endParaRPr lang="en-US"/>
          </a:p>
        </p:txBody>
      </p:sp>
      <p:sp>
        <p:nvSpPr>
          <p:cNvPr id="14" name="Footer Placeholder 13">
            <a:extLst>
              <a:ext uri="{FF2B5EF4-FFF2-40B4-BE49-F238E27FC236}">
                <a16:creationId xmlns:a16="http://schemas.microsoft.com/office/drawing/2014/main" id="{12FDF829-2BCF-5E43-9770-9E2E1F7BB4D7}"/>
              </a:ext>
            </a:extLst>
          </p:cNvPr>
          <p:cNvSpPr>
            <a:spLocks noGrp="1"/>
          </p:cNvSpPr>
          <p:nvPr>
            <p:ph type="ftr" sz="quarter" idx="3"/>
          </p:nvPr>
        </p:nvSpPr>
        <p:spPr>
          <a:xfrm>
            <a:off x="1184275" y="6384903"/>
            <a:ext cx="8229600" cy="100074"/>
          </a:xfrm>
          <a:prstGeom prst="rect">
            <a:avLst/>
          </a:prstGeom>
        </p:spPr>
        <p:txBody>
          <a:bodyPr vert="horz" lIns="0" tIns="0" rIns="0" bIns="0" rtlCol="0" anchor="ctr"/>
          <a:lstStyle>
            <a:lvl1pPr algn="l">
              <a:defRPr lang="en-US" sz="800" b="0" i="0" kern="1200" dirty="0">
                <a:solidFill>
                  <a:schemeClr val="tx2"/>
                </a:solidFill>
                <a:latin typeface="Heebo" pitchFamily="2" charset="-79"/>
                <a:ea typeface="+mn-ea"/>
                <a:cs typeface="Heebo" pitchFamily="2" charset="-79"/>
              </a:defRPr>
            </a:lvl1pPr>
          </a:lstStyle>
          <a:p>
            <a:r>
              <a:rPr lang="en-US"/>
              <a:t>© 2025. All rights reserved. Do not distribute.</a:t>
            </a:r>
          </a:p>
        </p:txBody>
      </p:sp>
      <p:sp>
        <p:nvSpPr>
          <p:cNvPr id="8" name="Date Placeholder 7">
            <a:extLst>
              <a:ext uri="{FF2B5EF4-FFF2-40B4-BE49-F238E27FC236}">
                <a16:creationId xmlns:a16="http://schemas.microsoft.com/office/drawing/2014/main" id="{1F4B00D7-DC4F-AE1C-5051-91FA087D9CB5}"/>
              </a:ext>
            </a:extLst>
          </p:cNvPr>
          <p:cNvSpPr>
            <a:spLocks noGrp="1"/>
          </p:cNvSpPr>
          <p:nvPr>
            <p:ph type="dt" sz="half" idx="2"/>
          </p:nvPr>
        </p:nvSpPr>
        <p:spPr>
          <a:xfrm>
            <a:off x="498617" y="6535907"/>
            <a:ext cx="447533" cy="128627"/>
          </a:xfrm>
          <a:prstGeom prst="rect">
            <a:avLst/>
          </a:prstGeom>
        </p:spPr>
        <p:txBody>
          <a:bodyPr vert="horz" lIns="0" tIns="0" rIns="0" bIns="0" rtlCol="0" anchor="ctr"/>
          <a:lstStyle>
            <a:lvl1pPr algn="l">
              <a:defRPr sz="800" b="0" i="0">
                <a:solidFill>
                  <a:schemeClr val="tx2"/>
                </a:solidFill>
                <a:latin typeface="Heebo" pitchFamily="2" charset="-79"/>
                <a:cs typeface="Heebo" pitchFamily="2" charset="-79"/>
              </a:defRPr>
            </a:lvl1pPr>
          </a:lstStyle>
          <a:p>
            <a:endParaRPr lang="en-US"/>
          </a:p>
        </p:txBody>
      </p:sp>
      <p:sp>
        <p:nvSpPr>
          <p:cNvPr id="3" name="Text Placeholder 2">
            <a:extLst>
              <a:ext uri="{FF2B5EF4-FFF2-40B4-BE49-F238E27FC236}">
                <a16:creationId xmlns:a16="http://schemas.microsoft.com/office/drawing/2014/main" id="{D1B4DF37-614C-F6A4-6525-DDAE39E9DF7A}"/>
              </a:ext>
            </a:extLst>
          </p:cNvPr>
          <p:cNvSpPr>
            <a:spLocks noGrp="1"/>
          </p:cNvSpPr>
          <p:nvPr>
            <p:ph type="body" idx="1"/>
          </p:nvPr>
        </p:nvSpPr>
        <p:spPr>
          <a:xfrm>
            <a:off x="496888" y="1642391"/>
            <a:ext cx="9768341" cy="412340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1675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914400" rtl="0" eaLnBrk="1" fontAlgn="auto" latinLnBrk="0" hangingPunct="1">
        <a:lnSpc>
          <a:spcPct val="85000"/>
        </a:lnSpc>
        <a:spcBef>
          <a:spcPct val="0"/>
        </a:spcBef>
        <a:spcAft>
          <a:spcPts val="0"/>
        </a:spcAft>
        <a:buClrTx/>
        <a:buSzTx/>
        <a:buFontTx/>
        <a:buNone/>
        <a:tabLst/>
        <a:defRPr lang="en-US" sz="2800" b="1" i="0" kern="1200" cap="none" spc="0" baseline="0" dirty="0" smtClean="0">
          <a:solidFill>
            <a:schemeClr val="accent1"/>
          </a:solidFill>
          <a:latin typeface="Heebo ExtraBold" pitchFamily="2" charset="-79"/>
          <a:ea typeface="+mj-ea"/>
          <a:cs typeface="Heebo ExtraBold" pitchFamily="2" charset="-79"/>
        </a:defRPr>
      </a:lvl1pPr>
    </p:titleStyle>
    <p:body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pitchFamily="2" charset="-79"/>
          <a:ea typeface="+mn-ea"/>
          <a:cs typeface="Heebo"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pitchFamily="2" charset="-79"/>
          <a:ea typeface="+mn-ea"/>
          <a:cs typeface="Heebo"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pitchFamily="2" charset="-79"/>
          <a:ea typeface="+mn-ea"/>
          <a:cs typeface="Heebo"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pitchFamily="2" charset="-79"/>
          <a:ea typeface="+mn-ea"/>
          <a:cs typeface="Heebo"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pitchFamily="2" charset="-79"/>
          <a:ea typeface="+mn-ea"/>
          <a:cs typeface="Heebo"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62.svg"/><Relationship Id="rId5" Type="http://schemas.openxmlformats.org/officeDocument/2006/relationships/image" Target="../media/image61.svg"/><Relationship Id="rId4" Type="http://schemas.openxmlformats.org/officeDocument/2006/relationships/image" Target="../media/image60.sv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68.svg"/><Relationship Id="rId4" Type="http://schemas.openxmlformats.org/officeDocument/2006/relationships/image" Target="../media/image67.sv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www.mda.org/filltheboot/iaf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hyperlink" Target="https://mdausa.sharepoint.com/:b:/r/sites/CommunityPrograms/Shared%20Documents/Ambassadors/General%20Ambassadors/Ambassador%20Profile%20Sheets%20-%20Shareable/ALL%20STAFF%20-%20Ambassador%20Profiles%20-%20Usable%20until%20December%202026/State%20Specific%20Ambassador%20Profiles/CA_NatalieD_2026%20Ambassador%20Profile.pdf?csf=1&amp;web=1&amp;e=mb2GgT" TargetMode="External"/><Relationship Id="rId3" Type="http://schemas.openxmlformats.org/officeDocument/2006/relationships/image" Target="../media/image41.jpg"/><Relationship Id="rId7" Type="http://schemas.openxmlformats.org/officeDocument/2006/relationships/image" Target="../media/image45.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sv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29E946-2D03-A57C-FC90-2604425A4541}"/>
              </a:ext>
            </a:extLst>
          </p:cNvPr>
          <p:cNvSpPr/>
          <p:nvPr/>
        </p:nvSpPr>
        <p:spPr>
          <a:xfrm>
            <a:off x="115747" y="0"/>
            <a:ext cx="3391382" cy="1577340"/>
          </a:xfrm>
          <a:prstGeom prst="rect">
            <a:avLst/>
          </a:prstGeom>
          <a:solidFill>
            <a:schemeClr val="accent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1" name="Subtitle 10">
            <a:extLst>
              <a:ext uri="{FF2B5EF4-FFF2-40B4-BE49-F238E27FC236}">
                <a16:creationId xmlns:a16="http://schemas.microsoft.com/office/drawing/2014/main" id="{8F2E021A-6F1F-9C60-8657-157F12B2A3CF}"/>
              </a:ext>
            </a:extLst>
          </p:cNvPr>
          <p:cNvSpPr>
            <a:spLocks noGrp="1"/>
          </p:cNvSpPr>
          <p:nvPr>
            <p:ph type="subTitle" idx="1"/>
          </p:nvPr>
        </p:nvSpPr>
        <p:spPr/>
        <p:txBody>
          <a:bodyPr/>
          <a:lstStyle/>
          <a:p>
            <a:r>
              <a:rPr lang="en-US" dirty="0"/>
              <a:t>Atwater City Council – May 11</a:t>
            </a:r>
            <a:r>
              <a:rPr lang="en-US" baseline="30000" dirty="0"/>
              <a:t>th</a:t>
            </a:r>
            <a:r>
              <a:rPr lang="en-US" dirty="0"/>
              <a:t>, 2026</a:t>
            </a:r>
          </a:p>
        </p:txBody>
      </p:sp>
      <p:pic>
        <p:nvPicPr>
          <p:cNvPr id="5" name="Picture 4" descr="A person wearing a safety vest and hat holding a boot&#10;&#10;AI-generated content may be incorrect.">
            <a:extLst>
              <a:ext uri="{FF2B5EF4-FFF2-40B4-BE49-F238E27FC236}">
                <a16:creationId xmlns:a16="http://schemas.microsoft.com/office/drawing/2014/main" id="{71758D7C-9485-26D8-A092-0DD0EDA93061}"/>
              </a:ext>
            </a:extLst>
          </p:cNvPr>
          <p:cNvPicPr>
            <a:picLocks noChangeAspect="1"/>
          </p:cNvPicPr>
          <p:nvPr/>
        </p:nvPicPr>
        <p:blipFill rotWithShape="1">
          <a:blip r:embed="rId3"/>
          <a:srcRect t="11364" b="13635"/>
          <a:stretch>
            <a:fillRect/>
          </a:stretch>
        </p:blipFill>
        <p:spPr>
          <a:xfrm>
            <a:off x="5450787" y="376023"/>
            <a:ext cx="6105954" cy="6105954"/>
          </a:xfrm>
          <a:prstGeom prst="rect">
            <a:avLst/>
          </a:prstGeom>
        </p:spPr>
      </p:pic>
      <p:sp>
        <p:nvSpPr>
          <p:cNvPr id="14" name="Title 13">
            <a:extLst>
              <a:ext uri="{FF2B5EF4-FFF2-40B4-BE49-F238E27FC236}">
                <a16:creationId xmlns:a16="http://schemas.microsoft.com/office/drawing/2014/main" id="{6274DD41-EFA2-1558-928D-A606FA1EDC51}"/>
              </a:ext>
            </a:extLst>
          </p:cNvPr>
          <p:cNvSpPr>
            <a:spLocks noGrp="1"/>
          </p:cNvSpPr>
          <p:nvPr>
            <p:ph type="ctrTitle"/>
          </p:nvPr>
        </p:nvSpPr>
        <p:spPr/>
        <p:txBody>
          <a:bodyPr anchor="t"/>
          <a:lstStyle/>
          <a:p>
            <a:r>
              <a:rPr lang="en-US"/>
              <a:t>Fill the Boot for</a:t>
            </a:r>
          </a:p>
        </p:txBody>
      </p:sp>
      <p:grpSp>
        <p:nvGrpSpPr>
          <p:cNvPr id="19" name="Group 18">
            <a:extLst>
              <a:ext uri="{FF2B5EF4-FFF2-40B4-BE49-F238E27FC236}">
                <a16:creationId xmlns:a16="http://schemas.microsoft.com/office/drawing/2014/main" id="{2418DEC1-139E-B777-930F-C7F65A4F45A8}"/>
              </a:ext>
            </a:extLst>
          </p:cNvPr>
          <p:cNvGrpSpPr/>
          <p:nvPr/>
        </p:nvGrpSpPr>
        <p:grpSpPr>
          <a:xfrm>
            <a:off x="511404" y="0"/>
            <a:ext cx="1651401" cy="1707114"/>
            <a:chOff x="505648" y="-1"/>
            <a:chExt cx="1828800" cy="1828800"/>
          </a:xfrm>
        </p:grpSpPr>
        <p:sp>
          <p:nvSpPr>
            <p:cNvPr id="7" name="Rectangle 6">
              <a:extLst>
                <a:ext uri="{FF2B5EF4-FFF2-40B4-BE49-F238E27FC236}">
                  <a16:creationId xmlns:a16="http://schemas.microsoft.com/office/drawing/2014/main" id="{D2D68CAC-D72B-5EBD-90C1-752EA62B61B6}"/>
                </a:ext>
              </a:extLst>
            </p:cNvPr>
            <p:cNvSpPr/>
            <p:nvPr/>
          </p:nvSpPr>
          <p:spPr>
            <a:xfrm>
              <a:off x="505648" y="-1"/>
              <a:ext cx="1828800" cy="1828800"/>
            </a:xfrm>
            <a:prstGeom prst="rect">
              <a:avLst/>
            </a:prstGeom>
            <a:solidFill>
              <a:schemeClr val="bg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pic>
          <p:nvPicPr>
            <p:cNvPr id="16" name="Picture 15" descr="A logo with text on it&#10;&#10;AI-generated content may be incorrect.">
              <a:extLst>
                <a:ext uri="{FF2B5EF4-FFF2-40B4-BE49-F238E27FC236}">
                  <a16:creationId xmlns:a16="http://schemas.microsoft.com/office/drawing/2014/main" id="{52C50793-9252-D6D0-9CE2-D1B6EFA30274}"/>
                </a:ext>
              </a:extLst>
            </p:cNvPr>
            <p:cNvPicPr>
              <a:picLocks noChangeAspect="1"/>
            </p:cNvPicPr>
            <p:nvPr/>
          </p:nvPicPr>
          <p:blipFill>
            <a:blip r:embed="rId4"/>
            <a:stretch>
              <a:fillRect/>
            </a:stretch>
          </p:blipFill>
          <p:spPr>
            <a:xfrm>
              <a:off x="642808" y="137159"/>
              <a:ext cx="1554480" cy="1554480"/>
            </a:xfrm>
            <a:prstGeom prst="rect">
              <a:avLst/>
            </a:prstGeom>
          </p:spPr>
        </p:pic>
      </p:grpSp>
      <p:pic>
        <p:nvPicPr>
          <p:cNvPr id="18" name="Picture 17" descr="A white letter on a black background&#10;&#10;AI-generated content may be incorrect.">
            <a:extLst>
              <a:ext uri="{FF2B5EF4-FFF2-40B4-BE49-F238E27FC236}">
                <a16:creationId xmlns:a16="http://schemas.microsoft.com/office/drawing/2014/main" id="{9D0A1E65-5FE8-A53C-C1BD-9634FF0512C4}"/>
              </a:ext>
            </a:extLst>
          </p:cNvPr>
          <p:cNvPicPr>
            <a:picLocks noChangeAspect="1"/>
          </p:cNvPicPr>
          <p:nvPr/>
        </p:nvPicPr>
        <p:blipFill>
          <a:blip r:embed="rId5"/>
          <a:srcRect r="39634" b="737"/>
          <a:stretch>
            <a:fillRect/>
          </a:stretch>
        </p:blipFill>
        <p:spPr>
          <a:xfrm>
            <a:off x="1714468" y="4045943"/>
            <a:ext cx="2009234" cy="614192"/>
          </a:xfrm>
          <a:prstGeom prst="rect">
            <a:avLst/>
          </a:prstGeom>
        </p:spPr>
      </p:pic>
      <p:grpSp>
        <p:nvGrpSpPr>
          <p:cNvPr id="2" name="Group 1">
            <a:extLst>
              <a:ext uri="{FF2B5EF4-FFF2-40B4-BE49-F238E27FC236}">
                <a16:creationId xmlns:a16="http://schemas.microsoft.com/office/drawing/2014/main" id="{8F84955E-F529-5F5B-0F44-92C54D567F52}"/>
              </a:ext>
            </a:extLst>
          </p:cNvPr>
          <p:cNvGrpSpPr/>
          <p:nvPr/>
        </p:nvGrpSpPr>
        <p:grpSpPr>
          <a:xfrm>
            <a:off x="0" y="6789227"/>
            <a:ext cx="12192000" cy="68773"/>
            <a:chOff x="-152401" y="6821424"/>
            <a:chExt cx="6858001" cy="73156"/>
          </a:xfrm>
        </p:grpSpPr>
        <p:sp>
          <p:nvSpPr>
            <p:cNvPr id="3" name="Rectangle 2">
              <a:extLst>
                <a:ext uri="{FF2B5EF4-FFF2-40B4-BE49-F238E27FC236}">
                  <a16:creationId xmlns:a16="http://schemas.microsoft.com/office/drawing/2014/main" id="{5187D697-03FC-EED7-989A-612A048C67A9}"/>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1AB6D6F9-0BBB-1FB8-86E0-53BDE8467B2E}"/>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84DE69A-387C-7180-0AA5-DBED0115B6C5}"/>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A5CC1796-0DB6-FBD3-8BF0-9FCEABB71C61}"/>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A15308A-E384-898C-86CE-787506942B50}"/>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5453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 Single Corner Rectangle 58">
            <a:extLst>
              <a:ext uri="{FF2B5EF4-FFF2-40B4-BE49-F238E27FC236}">
                <a16:creationId xmlns:a16="http://schemas.microsoft.com/office/drawing/2014/main" id="{4EA4037E-4060-8B15-552C-EE81F5D2BC20}"/>
              </a:ext>
            </a:extLst>
          </p:cNvPr>
          <p:cNvSpPr/>
          <p:nvPr/>
        </p:nvSpPr>
        <p:spPr>
          <a:xfrm>
            <a:off x="457201" y="1219200"/>
            <a:ext cx="9544050" cy="4800600"/>
          </a:xfrm>
          <a:prstGeom prst="round1Rect">
            <a:avLst/>
          </a:prstGeom>
          <a:solidFill>
            <a:schemeClr val="accent3"/>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sp>
        <p:nvSpPr>
          <p:cNvPr id="5" name="Title 4">
            <a:extLst>
              <a:ext uri="{FF2B5EF4-FFF2-40B4-BE49-F238E27FC236}">
                <a16:creationId xmlns:a16="http://schemas.microsoft.com/office/drawing/2014/main" id="{29E69604-371E-5A4B-EE6E-98ACAAE4E854}"/>
              </a:ext>
            </a:extLst>
          </p:cNvPr>
          <p:cNvSpPr>
            <a:spLocks noGrp="1"/>
          </p:cNvSpPr>
          <p:nvPr>
            <p:ph type="title"/>
          </p:nvPr>
        </p:nvSpPr>
        <p:spPr>
          <a:xfrm flipH="1">
            <a:off x="496950" y="489252"/>
            <a:ext cx="4304063" cy="382412"/>
          </a:xfrm>
        </p:spPr>
        <p:txBody>
          <a:bodyPr/>
          <a:lstStyle/>
          <a:p>
            <a:r>
              <a:rPr lang="en-US" dirty="0"/>
              <a:t>How Does MDA Spend $1?</a:t>
            </a:r>
          </a:p>
        </p:txBody>
      </p:sp>
      <p:grpSp>
        <p:nvGrpSpPr>
          <p:cNvPr id="64" name="Group 63">
            <a:extLst>
              <a:ext uri="{FF2B5EF4-FFF2-40B4-BE49-F238E27FC236}">
                <a16:creationId xmlns:a16="http://schemas.microsoft.com/office/drawing/2014/main" id="{EB010B71-AEEA-1C1C-9BEA-DF2CA15A5EA1}"/>
              </a:ext>
            </a:extLst>
          </p:cNvPr>
          <p:cNvGrpSpPr/>
          <p:nvPr/>
        </p:nvGrpSpPr>
        <p:grpSpPr>
          <a:xfrm>
            <a:off x="1699615" y="1386794"/>
            <a:ext cx="7059223" cy="4465412"/>
            <a:chOff x="1335548" y="1310594"/>
            <a:chExt cx="7059223" cy="4465412"/>
          </a:xfrm>
        </p:grpSpPr>
        <p:pic>
          <p:nvPicPr>
            <p:cNvPr id="7" name="Picture 6" descr="A close up of a money bill&#10;&#10;AI-generated content may be incorrect.">
              <a:extLst>
                <a:ext uri="{FF2B5EF4-FFF2-40B4-BE49-F238E27FC236}">
                  <a16:creationId xmlns:a16="http://schemas.microsoft.com/office/drawing/2014/main" id="{9059D364-4573-A07D-4310-BCD623035593}"/>
                </a:ext>
              </a:extLst>
            </p:cNvPr>
            <p:cNvPicPr>
              <a:picLocks noChangeAspect="1"/>
            </p:cNvPicPr>
            <p:nvPr/>
          </p:nvPicPr>
          <p:blipFill>
            <a:blip r:embed="rId3"/>
            <a:stretch>
              <a:fillRect/>
            </a:stretch>
          </p:blipFill>
          <p:spPr>
            <a:xfrm>
              <a:off x="1335548" y="1988176"/>
              <a:ext cx="6312599" cy="2690756"/>
            </a:xfrm>
            <a:prstGeom prst="rect">
              <a:avLst/>
            </a:prstGeom>
          </p:spPr>
        </p:pic>
        <p:cxnSp>
          <p:nvCxnSpPr>
            <p:cNvPr id="19" name="Straight Connector 18">
              <a:extLst>
                <a:ext uri="{FF2B5EF4-FFF2-40B4-BE49-F238E27FC236}">
                  <a16:creationId xmlns:a16="http://schemas.microsoft.com/office/drawing/2014/main" id="{0E0FFE4A-F82C-D5F2-563A-89873DB41314}"/>
                </a:ext>
              </a:extLst>
            </p:cNvPr>
            <p:cNvCxnSpPr>
              <a:cxnSpLocks/>
            </p:cNvCxnSpPr>
            <p:nvPr/>
          </p:nvCxnSpPr>
          <p:spPr>
            <a:xfrm rot="10800000">
              <a:off x="7464565" y="4667622"/>
              <a:ext cx="0" cy="182880"/>
            </a:xfrm>
            <a:prstGeom prst="line">
              <a:avLst/>
            </a:prstGeom>
            <a:ln w="952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205025-22DE-B2F6-09EE-0664B3D906DA}"/>
                </a:ext>
              </a:extLst>
            </p:cNvPr>
            <p:cNvCxnSpPr>
              <a:cxnSpLocks/>
            </p:cNvCxnSpPr>
            <p:nvPr/>
          </p:nvCxnSpPr>
          <p:spPr>
            <a:xfrm>
              <a:off x="6609084" y="1803325"/>
              <a:ext cx="0" cy="182880"/>
            </a:xfrm>
            <a:prstGeom prst="line">
              <a:avLst/>
            </a:prstGeom>
            <a:ln w="9525">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E09A0BB6-8BC7-E52A-1154-52CF59C013DF}"/>
                </a:ext>
              </a:extLst>
            </p:cNvPr>
            <p:cNvGrpSpPr/>
            <p:nvPr/>
          </p:nvGrpSpPr>
          <p:grpSpPr>
            <a:xfrm rot="10800000">
              <a:off x="1339072" y="4667622"/>
              <a:ext cx="4572000" cy="182880"/>
              <a:chOff x="7315200" y="5050536"/>
              <a:chExt cx="5154168" cy="182880"/>
            </a:xfrm>
          </p:grpSpPr>
          <p:cxnSp>
            <p:nvCxnSpPr>
              <p:cNvPr id="30" name="Straight Connector 29">
                <a:extLst>
                  <a:ext uri="{FF2B5EF4-FFF2-40B4-BE49-F238E27FC236}">
                    <a16:creationId xmlns:a16="http://schemas.microsoft.com/office/drawing/2014/main" id="{A926FBF3-8125-FB94-64B7-D6E004A861C9}"/>
                  </a:ext>
                </a:extLst>
              </p:cNvPr>
              <p:cNvCxnSpPr>
                <a:cxnSpLocks/>
              </p:cNvCxnSpPr>
              <p:nvPr/>
            </p:nvCxnSpPr>
            <p:spPr>
              <a:xfrm>
                <a:off x="9892284" y="5050536"/>
                <a:ext cx="0" cy="182880"/>
              </a:xfrm>
              <a:prstGeom prst="line">
                <a:avLst/>
              </a:prstGeom>
              <a:ln w="952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26EFEF7-76EC-E38E-D8B8-99B19224043A}"/>
                  </a:ext>
                </a:extLst>
              </p:cNvPr>
              <p:cNvCxnSpPr>
                <a:cxnSpLocks/>
              </p:cNvCxnSpPr>
              <p:nvPr/>
            </p:nvCxnSpPr>
            <p:spPr>
              <a:xfrm flipH="1">
                <a:off x="7315200" y="5050536"/>
                <a:ext cx="515416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0C0ECAAA-751B-AA38-2B73-AF4F62976BA3}"/>
                </a:ext>
              </a:extLst>
            </p:cNvPr>
            <p:cNvGrpSpPr/>
            <p:nvPr/>
          </p:nvGrpSpPr>
          <p:grpSpPr>
            <a:xfrm>
              <a:off x="5798821" y="1310594"/>
              <a:ext cx="2110169" cy="492731"/>
              <a:chOff x="5926416" y="1310594"/>
              <a:chExt cx="2110169" cy="492731"/>
            </a:xfrm>
          </p:grpSpPr>
          <p:cxnSp>
            <p:nvCxnSpPr>
              <p:cNvPr id="25" name="Straight Connector 24">
                <a:extLst>
                  <a:ext uri="{FF2B5EF4-FFF2-40B4-BE49-F238E27FC236}">
                    <a16:creationId xmlns:a16="http://schemas.microsoft.com/office/drawing/2014/main" id="{D8365CC2-AA77-FC1A-2BA1-1B6104B9A5DF}"/>
                  </a:ext>
                </a:extLst>
              </p:cNvPr>
              <p:cNvCxnSpPr>
                <a:cxnSpLocks/>
              </p:cNvCxnSpPr>
              <p:nvPr/>
            </p:nvCxnSpPr>
            <p:spPr>
              <a:xfrm flipH="1">
                <a:off x="5926416" y="1803325"/>
                <a:ext cx="16353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48AC0C7-B9C8-E720-4760-A46391737D33}"/>
                  </a:ext>
                </a:extLst>
              </p:cNvPr>
              <p:cNvSpPr txBox="1"/>
              <p:nvPr/>
            </p:nvSpPr>
            <p:spPr>
              <a:xfrm>
                <a:off x="5965576" y="1310594"/>
                <a:ext cx="1365504" cy="390144"/>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64460"/>
                    </a:solidFill>
                    <a:effectLst/>
                    <a:uLnTx/>
                    <a:uFillTx/>
                    <a:latin typeface="Heebo ExtraBold" pitchFamily="2" charset="-79"/>
                    <a:ea typeface="+mn-ea"/>
                    <a:cs typeface="Heebo ExtraBold" pitchFamily="2" charset="-79"/>
                  </a:rPr>
                  <a:t>22</a:t>
                </a:r>
                <a:r>
                  <a:rPr kumimoji="0" lang="en-US" sz="2800" b="0" i="0" u="none" strike="noStrike" kern="1200" cap="none" spc="0" normalizeH="0" baseline="30000" noProof="0">
                    <a:ln>
                      <a:noFill/>
                    </a:ln>
                    <a:solidFill>
                      <a:srgbClr val="E64460"/>
                    </a:solidFill>
                    <a:effectLst/>
                    <a:uLnTx/>
                    <a:uFillTx/>
                    <a:latin typeface="Heebo ExtraBold" pitchFamily="2" charset="-79"/>
                    <a:ea typeface="+mn-ea"/>
                    <a:cs typeface="Heebo ExtraBold" pitchFamily="2" charset="-79"/>
                  </a:rPr>
                  <a:t>¢</a:t>
                </a:r>
              </a:p>
            </p:txBody>
          </p:sp>
          <p:sp>
            <p:nvSpPr>
              <p:cNvPr id="36" name="TextBox 35">
                <a:extLst>
                  <a:ext uri="{FF2B5EF4-FFF2-40B4-BE49-F238E27FC236}">
                    <a16:creationId xmlns:a16="http://schemas.microsoft.com/office/drawing/2014/main" id="{228EBB52-CC0D-5DBB-22A0-96C3081E2F6B}"/>
                  </a:ext>
                </a:extLst>
              </p:cNvPr>
              <p:cNvSpPr txBox="1"/>
              <p:nvPr/>
            </p:nvSpPr>
            <p:spPr>
              <a:xfrm>
                <a:off x="6579938" y="1339933"/>
                <a:ext cx="1456647" cy="390144"/>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supports </a:t>
                </a:r>
                <a:br>
                  <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br>
                <a:r>
                  <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financial efforts</a:t>
                </a:r>
              </a:p>
            </p:txBody>
          </p:sp>
        </p:grpSp>
        <p:cxnSp>
          <p:nvCxnSpPr>
            <p:cNvPr id="20" name="Straight Connector 19">
              <a:extLst>
                <a:ext uri="{FF2B5EF4-FFF2-40B4-BE49-F238E27FC236}">
                  <a16:creationId xmlns:a16="http://schemas.microsoft.com/office/drawing/2014/main" id="{30BCAEDB-7641-6F6E-5DAA-0368291B3D6D}"/>
                </a:ext>
              </a:extLst>
            </p:cNvPr>
            <p:cNvCxnSpPr>
              <a:cxnSpLocks/>
            </p:cNvCxnSpPr>
            <p:nvPr/>
          </p:nvCxnSpPr>
          <p:spPr>
            <a:xfrm>
              <a:off x="6541697" y="4850502"/>
              <a:ext cx="17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E20225A-5A23-51F5-60F9-A51B8C1AEEC2}"/>
                </a:ext>
              </a:extLst>
            </p:cNvPr>
            <p:cNvGrpSpPr/>
            <p:nvPr/>
          </p:nvGrpSpPr>
          <p:grpSpPr>
            <a:xfrm>
              <a:off x="6543492" y="4964953"/>
              <a:ext cx="1851279" cy="390144"/>
              <a:chOff x="6543492" y="4964953"/>
              <a:chExt cx="1851279" cy="390144"/>
            </a:xfrm>
          </p:grpSpPr>
          <p:sp>
            <p:nvSpPr>
              <p:cNvPr id="41" name="TextBox 40">
                <a:extLst>
                  <a:ext uri="{FF2B5EF4-FFF2-40B4-BE49-F238E27FC236}">
                    <a16:creationId xmlns:a16="http://schemas.microsoft.com/office/drawing/2014/main" id="{F08C1351-4117-737D-6EB0-BA24912F5BED}"/>
                  </a:ext>
                </a:extLst>
              </p:cNvPr>
              <p:cNvSpPr txBox="1"/>
              <p:nvPr/>
            </p:nvSpPr>
            <p:spPr>
              <a:xfrm>
                <a:off x="6543492" y="4964953"/>
                <a:ext cx="1365504" cy="390144"/>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0B334"/>
                    </a:solidFill>
                    <a:effectLst/>
                    <a:uLnTx/>
                    <a:uFillTx/>
                    <a:latin typeface="Heebo ExtraBold" pitchFamily="2" charset="-79"/>
                    <a:ea typeface="+mn-ea"/>
                    <a:cs typeface="Heebo ExtraBold" pitchFamily="2" charset="-79"/>
                  </a:rPr>
                  <a:t>5</a:t>
                </a:r>
                <a:r>
                  <a:rPr kumimoji="0" lang="en-US" sz="2800" b="0" i="0" u="none" strike="noStrike" kern="1200" cap="none" spc="0" normalizeH="0" baseline="30000" noProof="0">
                    <a:ln>
                      <a:noFill/>
                    </a:ln>
                    <a:solidFill>
                      <a:srgbClr val="F0B334"/>
                    </a:solidFill>
                    <a:effectLst/>
                    <a:uLnTx/>
                    <a:uFillTx/>
                    <a:latin typeface="Heebo ExtraBold" pitchFamily="2" charset="-79"/>
                    <a:ea typeface="+mn-ea"/>
                    <a:cs typeface="Heebo ExtraBold" pitchFamily="2" charset="-79"/>
                  </a:rPr>
                  <a:t>¢</a:t>
                </a:r>
              </a:p>
            </p:txBody>
          </p:sp>
          <p:sp>
            <p:nvSpPr>
              <p:cNvPr id="42" name="TextBox 41">
                <a:extLst>
                  <a:ext uri="{FF2B5EF4-FFF2-40B4-BE49-F238E27FC236}">
                    <a16:creationId xmlns:a16="http://schemas.microsoft.com/office/drawing/2014/main" id="{D1003423-3CF1-B40D-9E81-F67F2240240A}"/>
                  </a:ext>
                </a:extLst>
              </p:cNvPr>
              <p:cNvSpPr txBox="1"/>
              <p:nvPr/>
            </p:nvSpPr>
            <p:spPr>
              <a:xfrm>
                <a:off x="7029267" y="4964953"/>
                <a:ext cx="1365504" cy="390144"/>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supports operations and management</a:t>
                </a:r>
              </a:p>
            </p:txBody>
          </p:sp>
        </p:grpSp>
        <p:sp>
          <p:nvSpPr>
            <p:cNvPr id="44" name="TextBox 43">
              <a:extLst>
                <a:ext uri="{FF2B5EF4-FFF2-40B4-BE49-F238E27FC236}">
                  <a16:creationId xmlns:a16="http://schemas.microsoft.com/office/drawing/2014/main" id="{C0EFA1D2-F3DB-4A5D-C6A7-E726E91C9DBE}"/>
                </a:ext>
              </a:extLst>
            </p:cNvPr>
            <p:cNvSpPr txBox="1"/>
            <p:nvPr/>
          </p:nvSpPr>
          <p:spPr>
            <a:xfrm>
              <a:off x="1356011" y="4964953"/>
              <a:ext cx="1365504" cy="390144"/>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Heebo ExtraBold" pitchFamily="2" charset="-79"/>
                  <a:ea typeface="+mn-ea"/>
                  <a:cs typeface="Heebo ExtraBold" pitchFamily="2" charset="-79"/>
                </a:rPr>
                <a:t>73</a:t>
              </a:r>
              <a:r>
                <a:rPr kumimoji="0" lang="en-US" sz="2800" b="0" i="0" u="none" strike="noStrike" kern="1200" cap="none" spc="0" normalizeH="0" baseline="30000" noProof="0">
                  <a:ln>
                    <a:noFill/>
                  </a:ln>
                  <a:solidFill>
                    <a:srgbClr val="FFFFFF"/>
                  </a:solidFill>
                  <a:effectLst/>
                  <a:uLnTx/>
                  <a:uFillTx/>
                  <a:latin typeface="Heebo ExtraBold" pitchFamily="2" charset="-79"/>
                  <a:ea typeface="+mn-ea"/>
                  <a:cs typeface="Heebo ExtraBold" pitchFamily="2" charset="-79"/>
                </a:rPr>
                <a:t>¢</a:t>
              </a:r>
            </a:p>
          </p:txBody>
        </p:sp>
        <p:sp>
          <p:nvSpPr>
            <p:cNvPr id="45" name="TextBox 44">
              <a:extLst>
                <a:ext uri="{FF2B5EF4-FFF2-40B4-BE49-F238E27FC236}">
                  <a16:creationId xmlns:a16="http://schemas.microsoft.com/office/drawing/2014/main" id="{FE006950-95C2-B179-46A4-4483CD99A698}"/>
                </a:ext>
              </a:extLst>
            </p:cNvPr>
            <p:cNvSpPr txBox="1"/>
            <p:nvPr/>
          </p:nvSpPr>
          <p:spPr>
            <a:xfrm>
              <a:off x="2016864" y="4964953"/>
              <a:ext cx="3821118" cy="811053"/>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of every dollar helps fund MDA’s mission to empower people with neuromuscular diseases to live fulfilling </a:t>
              </a:r>
              <a:br>
                <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br>
              <a:r>
                <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and independent lives through research, access to multidisciplinary care, community support, and advocacy.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30" normalizeH="0" baseline="0" noProof="0" dirty="0">
                <a:ln>
                  <a:noFill/>
                </a:ln>
                <a:solidFill>
                  <a:srgbClr val="FFFFFF"/>
                </a:solidFill>
                <a:effectLst/>
                <a:uLnTx/>
                <a:uFillTx/>
                <a:latin typeface="Heebo" pitchFamily="2" charset="-79"/>
                <a:ea typeface="+mn-ea"/>
                <a:cs typeface="Heebo" pitchFamily="2" charset="-79"/>
              </a:endParaRPr>
            </a:p>
          </p:txBody>
        </p:sp>
      </p:grpSp>
      <p:grpSp>
        <p:nvGrpSpPr>
          <p:cNvPr id="51" name="Group 50">
            <a:extLst>
              <a:ext uri="{FF2B5EF4-FFF2-40B4-BE49-F238E27FC236}">
                <a16:creationId xmlns:a16="http://schemas.microsoft.com/office/drawing/2014/main" id="{5B59C3C8-8B09-73B5-AC6F-AAE67F088F1A}"/>
              </a:ext>
            </a:extLst>
          </p:cNvPr>
          <p:cNvGrpSpPr/>
          <p:nvPr/>
        </p:nvGrpSpPr>
        <p:grpSpPr>
          <a:xfrm>
            <a:off x="10420248" y="1322951"/>
            <a:ext cx="1116782" cy="4212097"/>
            <a:chOff x="9875222" y="101541"/>
            <a:chExt cx="1645921" cy="6207820"/>
          </a:xfrm>
        </p:grpSpPr>
        <p:pic>
          <p:nvPicPr>
            <p:cNvPr id="52" name="Picture 51" descr="Accredited Charity: Achieved! - Impact 100 Cincinnati">
              <a:extLst>
                <a:ext uri="{FF2B5EF4-FFF2-40B4-BE49-F238E27FC236}">
                  <a16:creationId xmlns:a16="http://schemas.microsoft.com/office/drawing/2014/main" id="{509CB85D-38FE-8F1D-0B65-54E6DACCC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9875223" y="1902060"/>
              <a:ext cx="1645920" cy="2606782"/>
            </a:xfrm>
            <a:prstGeom prst="rect">
              <a:avLst/>
            </a:prstGeom>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DC2E488D-6C10-3DE2-28EC-37327EFE3612}"/>
                </a:ext>
              </a:extLst>
            </p:cNvPr>
            <p:cNvPicPr>
              <a:picLocks noChangeAspect="1"/>
            </p:cNvPicPr>
            <p:nvPr/>
          </p:nvPicPr>
          <p:blipFill>
            <a:blip r:embed="rId5"/>
            <a:stretch/>
          </p:blipFill>
          <p:spPr bwMode="auto">
            <a:xfrm>
              <a:off x="9875223" y="4663441"/>
              <a:ext cx="1645920" cy="1645920"/>
            </a:xfrm>
            <a:prstGeom prst="rect">
              <a:avLst/>
            </a:prstGeom>
            <a:extLst>
              <a:ext uri="{909E8E84-426E-40DD-AFC4-6F175D3DCCD1}">
                <a14:hiddenFill xmlns:a14="http://schemas.microsoft.com/office/drawing/2010/main">
                  <a:solidFill>
                    <a:srgbClr val="FFFFFF"/>
                  </a:solidFill>
                </a14:hiddenFill>
              </a:ext>
            </a:extLst>
          </p:spPr>
        </p:pic>
        <p:pic>
          <p:nvPicPr>
            <p:cNvPr id="54" name="Picture 53" descr="BVA Earns Three-Star Rating from Charity Navigator – Blinded Veterans  Association">
              <a:extLst>
                <a:ext uri="{FF2B5EF4-FFF2-40B4-BE49-F238E27FC236}">
                  <a16:creationId xmlns:a16="http://schemas.microsoft.com/office/drawing/2014/main" id="{C5F9B80C-D632-8678-3CCF-15DB04C1A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9875222" y="101541"/>
              <a:ext cx="1645920" cy="1645921"/>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2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906E7-05F2-27E4-7F97-5341087A10EA}"/>
            </a:ext>
          </a:extLst>
        </p:cNvPr>
        <p:cNvGrpSpPr/>
        <p:nvPr/>
      </p:nvGrpSpPr>
      <p:grpSpPr>
        <a:xfrm>
          <a:off x="0" y="0"/>
          <a:ext cx="0" cy="0"/>
          <a:chOff x="0" y="0"/>
          <a:chExt cx="0" cy="0"/>
        </a:xfrm>
      </p:grpSpPr>
      <p:sp>
        <p:nvSpPr>
          <p:cNvPr id="59" name="Round Single Corner Rectangle 58">
            <a:extLst>
              <a:ext uri="{FF2B5EF4-FFF2-40B4-BE49-F238E27FC236}">
                <a16:creationId xmlns:a16="http://schemas.microsoft.com/office/drawing/2014/main" id="{86E8846D-0EFF-9AE4-865D-729B548EA6F8}"/>
              </a:ext>
            </a:extLst>
          </p:cNvPr>
          <p:cNvSpPr/>
          <p:nvPr/>
        </p:nvSpPr>
        <p:spPr>
          <a:xfrm>
            <a:off x="457201" y="1219200"/>
            <a:ext cx="9544050" cy="4800600"/>
          </a:xfrm>
          <a:prstGeom prst="round1Rect">
            <a:avLst/>
          </a:prstGeom>
          <a:solidFill>
            <a:schemeClr val="accent3"/>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sp>
        <p:nvSpPr>
          <p:cNvPr id="5" name="Title 4">
            <a:extLst>
              <a:ext uri="{FF2B5EF4-FFF2-40B4-BE49-F238E27FC236}">
                <a16:creationId xmlns:a16="http://schemas.microsoft.com/office/drawing/2014/main" id="{DCBD58B2-E37F-E9B2-8F7B-9CE95B6F4DF3}"/>
              </a:ext>
            </a:extLst>
          </p:cNvPr>
          <p:cNvSpPr>
            <a:spLocks noGrp="1"/>
          </p:cNvSpPr>
          <p:nvPr>
            <p:ph type="title"/>
          </p:nvPr>
        </p:nvSpPr>
        <p:spPr>
          <a:xfrm flipH="1">
            <a:off x="496950" y="489252"/>
            <a:ext cx="3443250" cy="382412"/>
          </a:xfrm>
        </p:spPr>
        <p:txBody>
          <a:bodyPr/>
          <a:lstStyle/>
          <a:p>
            <a:r>
              <a:rPr lang="en-US" dirty="0"/>
              <a:t>Fill the Boot Supplies</a:t>
            </a:r>
          </a:p>
        </p:txBody>
      </p:sp>
      <p:pic>
        <p:nvPicPr>
          <p:cNvPr id="3" name="Picture 2">
            <a:extLst>
              <a:ext uri="{FF2B5EF4-FFF2-40B4-BE49-F238E27FC236}">
                <a16:creationId xmlns:a16="http://schemas.microsoft.com/office/drawing/2014/main" id="{91F92BD7-A3E4-5DC5-75C4-238C1FF5913B}"/>
              </a:ext>
            </a:extLst>
          </p:cNvPr>
          <p:cNvPicPr>
            <a:picLocks noChangeAspect="1"/>
          </p:cNvPicPr>
          <p:nvPr/>
        </p:nvPicPr>
        <p:blipFill>
          <a:blip r:embed="rId3"/>
          <a:stretch>
            <a:fillRect/>
          </a:stretch>
        </p:blipFill>
        <p:spPr>
          <a:xfrm>
            <a:off x="1395119" y="1462815"/>
            <a:ext cx="7668213" cy="4313370"/>
          </a:xfrm>
          <a:prstGeom prst="rect">
            <a:avLst/>
          </a:prstGeom>
        </p:spPr>
      </p:pic>
    </p:spTree>
    <p:extLst>
      <p:ext uri="{BB962C8B-B14F-4D97-AF65-F5344CB8AC3E}">
        <p14:creationId xmlns:p14="http://schemas.microsoft.com/office/powerpoint/2010/main" val="10968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58151-5AEC-E475-DE6F-A7F4F149312C}"/>
            </a:ext>
          </a:extLst>
        </p:cNvPr>
        <p:cNvGrpSpPr/>
        <p:nvPr/>
      </p:nvGrpSpPr>
      <p:grpSpPr>
        <a:xfrm>
          <a:off x="0" y="0"/>
          <a:ext cx="0" cy="0"/>
          <a:chOff x="0" y="0"/>
          <a:chExt cx="0" cy="0"/>
        </a:xfrm>
      </p:grpSpPr>
      <p:pic>
        <p:nvPicPr>
          <p:cNvPr id="38" name="Picture Placeholder 37">
            <a:extLst>
              <a:ext uri="{FF2B5EF4-FFF2-40B4-BE49-F238E27FC236}">
                <a16:creationId xmlns:a16="http://schemas.microsoft.com/office/drawing/2014/main" id="{C2BCEC5B-41D4-E4CD-79B6-B37C8A00B6CE}"/>
              </a:ext>
            </a:extLst>
          </p:cNvPr>
          <p:cNvPicPr>
            <a:picLocks noGrp="1" noChangeAspect="1"/>
          </p:cNvPicPr>
          <p:nvPr>
            <p:ph type="pic" sz="quarter" idx="15"/>
          </p:nvPr>
        </p:nvPicPr>
        <p:blipFill>
          <a:blip r:embed="rId3"/>
          <a:srcRect l="1627" r="1627"/>
          <a:stretch/>
        </p:blipFill>
        <p:spPr>
          <a:xfrm>
            <a:off x="6096001" y="0"/>
            <a:ext cx="6095998" cy="6789227"/>
          </a:xfrm>
        </p:spPr>
      </p:pic>
      <p:sp>
        <p:nvSpPr>
          <p:cNvPr id="7" name="Title 6">
            <a:extLst>
              <a:ext uri="{FF2B5EF4-FFF2-40B4-BE49-F238E27FC236}">
                <a16:creationId xmlns:a16="http://schemas.microsoft.com/office/drawing/2014/main" id="{3BB374B1-D4BE-1559-6867-56AB67CEA430}"/>
              </a:ext>
            </a:extLst>
          </p:cNvPr>
          <p:cNvSpPr>
            <a:spLocks noGrp="1"/>
          </p:cNvSpPr>
          <p:nvPr>
            <p:ph type="title"/>
          </p:nvPr>
        </p:nvSpPr>
        <p:spPr>
          <a:xfrm flipH="1">
            <a:off x="384981" y="303901"/>
            <a:ext cx="3884077" cy="748666"/>
          </a:xfrm>
        </p:spPr>
        <p:txBody>
          <a:bodyPr/>
          <a:lstStyle/>
          <a:p>
            <a:r>
              <a:rPr lang="en-US" dirty="0"/>
              <a:t>Insurance Coverage for </a:t>
            </a:r>
            <a:br>
              <a:rPr lang="en-US" dirty="0"/>
            </a:br>
            <a:r>
              <a:rPr lang="en-US" dirty="0"/>
              <a:t>Fire Fighters</a:t>
            </a:r>
          </a:p>
        </p:txBody>
      </p:sp>
      <p:sp>
        <p:nvSpPr>
          <p:cNvPr id="21" name="Text Placeholder 20">
            <a:extLst>
              <a:ext uri="{FF2B5EF4-FFF2-40B4-BE49-F238E27FC236}">
                <a16:creationId xmlns:a16="http://schemas.microsoft.com/office/drawing/2014/main" id="{E41A60E2-0B83-A485-F6FD-08AB618F3A2E}"/>
              </a:ext>
            </a:extLst>
          </p:cNvPr>
          <p:cNvSpPr>
            <a:spLocks noGrp="1"/>
          </p:cNvSpPr>
          <p:nvPr>
            <p:ph type="body" sz="quarter" idx="27"/>
          </p:nvPr>
        </p:nvSpPr>
        <p:spPr/>
        <p:txBody>
          <a:bodyPr/>
          <a:lstStyle/>
          <a:p>
            <a:r>
              <a:rPr lang="en-US"/>
              <a:t> </a:t>
            </a:r>
          </a:p>
        </p:txBody>
      </p:sp>
      <p:sp>
        <p:nvSpPr>
          <p:cNvPr id="22" name="Text Placeholder 21">
            <a:extLst>
              <a:ext uri="{FF2B5EF4-FFF2-40B4-BE49-F238E27FC236}">
                <a16:creationId xmlns:a16="http://schemas.microsoft.com/office/drawing/2014/main" id="{DCD7314A-E085-7500-89EE-3BC0E4A0857A}"/>
              </a:ext>
            </a:extLst>
          </p:cNvPr>
          <p:cNvSpPr>
            <a:spLocks noGrp="1"/>
          </p:cNvSpPr>
          <p:nvPr>
            <p:ph type="body" sz="quarter" idx="4294967295"/>
          </p:nvPr>
        </p:nvSpPr>
        <p:spPr>
          <a:xfrm>
            <a:off x="10632518" y="6323364"/>
            <a:ext cx="1061609" cy="197263"/>
          </a:xfrm>
        </p:spPr>
        <p:txBody>
          <a:bodyPr/>
          <a:lstStyle/>
          <a:p>
            <a:r>
              <a:rPr lang="en-US"/>
              <a:t> </a:t>
            </a:r>
          </a:p>
        </p:txBody>
      </p:sp>
      <p:pic>
        <p:nvPicPr>
          <p:cNvPr id="2" name="Picture 1" descr="A logo with text on it&#10;&#10;Description automatically generated">
            <a:extLst>
              <a:ext uri="{FF2B5EF4-FFF2-40B4-BE49-F238E27FC236}">
                <a16:creationId xmlns:a16="http://schemas.microsoft.com/office/drawing/2014/main" id="{044CC04D-7A81-7B0A-42B8-7E1BEDA1CAB3}"/>
              </a:ext>
            </a:extLst>
          </p:cNvPr>
          <p:cNvPicPr>
            <a:picLocks noChangeAspect="1"/>
          </p:cNvPicPr>
          <p:nvPr/>
        </p:nvPicPr>
        <p:blipFill>
          <a:blip r:embed="rId4"/>
          <a:stretch>
            <a:fillRect/>
          </a:stretch>
        </p:blipFill>
        <p:spPr>
          <a:xfrm>
            <a:off x="11097370" y="5722660"/>
            <a:ext cx="864017" cy="864017"/>
          </a:xfrm>
          <a:prstGeom prst="rect">
            <a:avLst/>
          </a:prstGeom>
        </p:spPr>
      </p:pic>
      <p:sp>
        <p:nvSpPr>
          <p:cNvPr id="3" name="TextBox 2">
            <a:extLst>
              <a:ext uri="{FF2B5EF4-FFF2-40B4-BE49-F238E27FC236}">
                <a16:creationId xmlns:a16="http://schemas.microsoft.com/office/drawing/2014/main" id="{24E136D1-0E19-E738-ABD4-29191C599C2A}"/>
              </a:ext>
            </a:extLst>
          </p:cNvPr>
          <p:cNvSpPr txBox="1"/>
          <p:nvPr/>
        </p:nvSpPr>
        <p:spPr>
          <a:xfrm>
            <a:off x="384981" y="1436914"/>
            <a:ext cx="5188505" cy="4122057"/>
          </a:xfrm>
          <a:prstGeom prst="rect">
            <a:avLst/>
          </a:prstGeom>
          <a:noFill/>
        </p:spPr>
        <p:txBody>
          <a:bodyPr wrap="square" lIns="0" tIns="0" rIns="0" bIns="0" rtlCol="0">
            <a:noAutofit/>
          </a:bodyPr>
          <a:lstStyle/>
          <a:p>
            <a:pPr marL="342900" indent="-342900" algn="l">
              <a:spcBef>
                <a:spcPts val="900"/>
              </a:spcBef>
              <a:buFont typeface="Arial" panose="020B0604020202020204" pitchFamily="34" charset="0"/>
              <a:buChar char="•"/>
            </a:pPr>
            <a:r>
              <a:rPr lang="en-US" sz="2800" dirty="0">
                <a:solidFill>
                  <a:schemeClr val="bg1"/>
                </a:solidFill>
                <a:ea typeface="Open Sans" pitchFamily="2" charset="0"/>
                <a:cs typeface="Heebo ExtraLight" pitchFamily="2" charset="-79"/>
              </a:rPr>
              <a:t>Blanket Coverage</a:t>
            </a:r>
          </a:p>
          <a:p>
            <a:pPr marL="800100" lvl="1" indent="-342900">
              <a:spcBef>
                <a:spcPts val="900"/>
              </a:spcBef>
              <a:buFont typeface="Arial" panose="020B0604020202020204" pitchFamily="34" charset="0"/>
              <a:buChar char="•"/>
            </a:pPr>
            <a:r>
              <a:rPr lang="en-US" sz="2800" dirty="0">
                <a:solidFill>
                  <a:schemeClr val="bg1"/>
                </a:solidFill>
                <a:ea typeface="Open Sans" pitchFamily="2" charset="0"/>
                <a:cs typeface="Heebo ExtraLight" pitchFamily="2" charset="-79"/>
              </a:rPr>
              <a:t>Includes Active and retired: Firefighters, Cadets, Firefighters in training, EMTs and military personnel</a:t>
            </a:r>
          </a:p>
          <a:p>
            <a:pPr marL="800100" lvl="1" indent="-342900">
              <a:spcBef>
                <a:spcPts val="900"/>
              </a:spcBef>
              <a:buFont typeface="Arial" panose="020B0604020202020204" pitchFamily="34" charset="0"/>
              <a:buChar char="•"/>
            </a:pPr>
            <a:endParaRPr lang="en-US" sz="2000" dirty="0">
              <a:solidFill>
                <a:schemeClr val="bg1"/>
              </a:solidFill>
              <a:latin typeface="Heebo ExtraLight" pitchFamily="2" charset="-79"/>
              <a:ea typeface="Open Sans" pitchFamily="2" charset="0"/>
              <a:cs typeface="Heebo ExtraLight" pitchFamily="2" charset="-79"/>
            </a:endParaRPr>
          </a:p>
        </p:txBody>
      </p:sp>
    </p:spTree>
    <p:extLst>
      <p:ext uri="{BB962C8B-B14F-4D97-AF65-F5344CB8AC3E}">
        <p14:creationId xmlns:p14="http://schemas.microsoft.com/office/powerpoint/2010/main" val="29721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02F7A8-E4ED-C52E-ACA5-EACAA2714393}"/>
              </a:ext>
            </a:extLst>
          </p:cNvPr>
          <p:cNvSpPr>
            <a:spLocks noGrp="1"/>
          </p:cNvSpPr>
          <p:nvPr>
            <p:ph type="title"/>
          </p:nvPr>
        </p:nvSpPr>
        <p:spPr>
          <a:xfrm flipH="1">
            <a:off x="496951" y="489252"/>
            <a:ext cx="3151504" cy="382412"/>
          </a:xfrm>
        </p:spPr>
        <p:txBody>
          <a:bodyPr/>
          <a:lstStyle/>
          <a:p>
            <a:r>
              <a:rPr lang="en-US"/>
              <a:t>Ways to Participate</a:t>
            </a:r>
          </a:p>
        </p:txBody>
      </p:sp>
      <p:sp>
        <p:nvSpPr>
          <p:cNvPr id="7" name="Text Placeholder 16">
            <a:extLst>
              <a:ext uri="{FF2B5EF4-FFF2-40B4-BE49-F238E27FC236}">
                <a16:creationId xmlns:a16="http://schemas.microsoft.com/office/drawing/2014/main" id="{5258C8E7-3204-540F-231A-BC217F708772}"/>
              </a:ext>
            </a:extLst>
          </p:cNvPr>
          <p:cNvSpPr txBox="1">
            <a:spLocks/>
          </p:cNvSpPr>
          <p:nvPr/>
        </p:nvSpPr>
        <p:spPr>
          <a:xfrm>
            <a:off x="4672012" y="2284435"/>
            <a:ext cx="3213530"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Intersection Boot Drive</a:t>
            </a:r>
          </a:p>
        </p:txBody>
      </p:sp>
      <p:sp>
        <p:nvSpPr>
          <p:cNvPr id="8" name="Text Placeholder 16">
            <a:extLst>
              <a:ext uri="{FF2B5EF4-FFF2-40B4-BE49-F238E27FC236}">
                <a16:creationId xmlns:a16="http://schemas.microsoft.com/office/drawing/2014/main" id="{7B26F391-3373-D17F-1DE3-9531052B9641}"/>
              </a:ext>
            </a:extLst>
          </p:cNvPr>
          <p:cNvSpPr txBox="1">
            <a:spLocks/>
          </p:cNvSpPr>
          <p:nvPr/>
        </p:nvSpPr>
        <p:spPr>
          <a:xfrm>
            <a:off x="8393522" y="2284435"/>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Storefront Boot Drive</a:t>
            </a:r>
          </a:p>
        </p:txBody>
      </p:sp>
      <p:sp>
        <p:nvSpPr>
          <p:cNvPr id="9" name="Text Placeholder 16">
            <a:extLst>
              <a:ext uri="{FF2B5EF4-FFF2-40B4-BE49-F238E27FC236}">
                <a16:creationId xmlns:a16="http://schemas.microsoft.com/office/drawing/2014/main" id="{409DBD51-23AE-E690-A704-F1A397EA0261}"/>
              </a:ext>
            </a:extLst>
          </p:cNvPr>
          <p:cNvSpPr txBox="1">
            <a:spLocks/>
          </p:cNvSpPr>
          <p:nvPr/>
        </p:nvSpPr>
        <p:spPr>
          <a:xfrm>
            <a:off x="4672013" y="3825886"/>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Sporting Events</a:t>
            </a:r>
          </a:p>
        </p:txBody>
      </p:sp>
      <p:sp>
        <p:nvSpPr>
          <p:cNvPr id="10" name="Text Placeholder 16">
            <a:extLst>
              <a:ext uri="{FF2B5EF4-FFF2-40B4-BE49-F238E27FC236}">
                <a16:creationId xmlns:a16="http://schemas.microsoft.com/office/drawing/2014/main" id="{7FAE0EBB-40A8-51DF-57A0-DC6ED9E712E9}"/>
              </a:ext>
            </a:extLst>
          </p:cNvPr>
          <p:cNvSpPr txBox="1">
            <a:spLocks/>
          </p:cNvSpPr>
          <p:nvPr/>
        </p:nvSpPr>
        <p:spPr>
          <a:xfrm>
            <a:off x="8393522" y="3825886"/>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Community Events</a:t>
            </a:r>
          </a:p>
        </p:txBody>
      </p:sp>
      <p:grpSp>
        <p:nvGrpSpPr>
          <p:cNvPr id="11" name="Group 10">
            <a:extLst>
              <a:ext uri="{FF2B5EF4-FFF2-40B4-BE49-F238E27FC236}">
                <a16:creationId xmlns:a16="http://schemas.microsoft.com/office/drawing/2014/main" id="{B016C8C8-1362-97CA-F7B1-77C0CD4870BF}"/>
              </a:ext>
            </a:extLst>
          </p:cNvPr>
          <p:cNvGrpSpPr/>
          <p:nvPr/>
        </p:nvGrpSpPr>
        <p:grpSpPr>
          <a:xfrm>
            <a:off x="4672012" y="2754526"/>
            <a:ext cx="7000876" cy="1541451"/>
            <a:chOff x="4672012" y="2071688"/>
            <a:chExt cx="3286414" cy="1541451"/>
          </a:xfrm>
        </p:grpSpPr>
        <p:cxnSp>
          <p:nvCxnSpPr>
            <p:cNvPr id="12" name="Straight Connector 11">
              <a:extLst>
                <a:ext uri="{FF2B5EF4-FFF2-40B4-BE49-F238E27FC236}">
                  <a16:creationId xmlns:a16="http://schemas.microsoft.com/office/drawing/2014/main" id="{0A5D5859-8F3D-5063-60BA-4363B0AC4882}"/>
                </a:ext>
              </a:extLst>
            </p:cNvPr>
            <p:cNvCxnSpPr>
              <a:cxnSpLocks/>
            </p:cNvCxnSpPr>
            <p:nvPr/>
          </p:nvCxnSpPr>
          <p:spPr>
            <a:xfrm>
              <a:off x="4672012" y="2071688"/>
              <a:ext cx="328641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E1A62B-12B4-532B-7843-8D9F84D2B43F}"/>
                </a:ext>
              </a:extLst>
            </p:cNvPr>
            <p:cNvCxnSpPr>
              <a:cxnSpLocks/>
            </p:cNvCxnSpPr>
            <p:nvPr/>
          </p:nvCxnSpPr>
          <p:spPr>
            <a:xfrm>
              <a:off x="4672012" y="3613139"/>
              <a:ext cx="328641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6">
            <a:extLst>
              <a:ext uri="{FF2B5EF4-FFF2-40B4-BE49-F238E27FC236}">
                <a16:creationId xmlns:a16="http://schemas.microsoft.com/office/drawing/2014/main" id="{C1D94CA5-5AC7-C121-430D-DEFEA9965A16}"/>
              </a:ext>
            </a:extLst>
          </p:cNvPr>
          <p:cNvSpPr txBox="1">
            <a:spLocks/>
          </p:cNvSpPr>
          <p:nvPr/>
        </p:nvSpPr>
        <p:spPr>
          <a:xfrm>
            <a:off x="4672013" y="5367337"/>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Get Creative</a:t>
            </a:r>
          </a:p>
        </p:txBody>
      </p:sp>
      <p:cxnSp>
        <p:nvCxnSpPr>
          <p:cNvPr id="15" name="Straight Connector 14">
            <a:extLst>
              <a:ext uri="{FF2B5EF4-FFF2-40B4-BE49-F238E27FC236}">
                <a16:creationId xmlns:a16="http://schemas.microsoft.com/office/drawing/2014/main" id="{2F72F96A-87BA-D089-E4EA-2DB0CA3F5341}"/>
              </a:ext>
            </a:extLst>
          </p:cNvPr>
          <p:cNvCxnSpPr>
            <a:cxnSpLocks/>
          </p:cNvCxnSpPr>
          <p:nvPr/>
        </p:nvCxnSpPr>
        <p:spPr>
          <a:xfrm>
            <a:off x="8172450" y="1219200"/>
            <a:ext cx="0" cy="47625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9178B4B-D33E-E66C-1414-F746D07C670E}"/>
              </a:ext>
            </a:extLst>
          </p:cNvPr>
          <p:cNvPicPr>
            <a:picLocks noChangeAspect="1"/>
          </p:cNvPicPr>
          <p:nvPr/>
        </p:nvPicPr>
        <p:blipFill rotWithShape="1">
          <a:blip r:embed="rId3"/>
          <a:srcRect l="11524" r="11524"/>
          <a:stretch/>
        </p:blipFill>
        <p:spPr>
          <a:xfrm>
            <a:off x="457200" y="1219200"/>
            <a:ext cx="3694176" cy="4800600"/>
          </a:xfrm>
          <a:prstGeom prst="round1Rect">
            <a:avLst/>
          </a:prstGeom>
        </p:spPr>
      </p:pic>
      <p:pic>
        <p:nvPicPr>
          <p:cNvPr id="26" name="Graphic 25">
            <a:extLst>
              <a:ext uri="{FF2B5EF4-FFF2-40B4-BE49-F238E27FC236}">
                <a16:creationId xmlns:a16="http://schemas.microsoft.com/office/drawing/2014/main" id="{7496335D-29BA-7AB6-4862-F3E85194FB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73110" y="1219200"/>
            <a:ext cx="811530" cy="811530"/>
          </a:xfrm>
          <a:prstGeom prst="rect">
            <a:avLst/>
          </a:prstGeom>
        </p:spPr>
      </p:pic>
      <p:pic>
        <p:nvPicPr>
          <p:cNvPr id="36" name="Graphic 35">
            <a:extLst>
              <a:ext uri="{FF2B5EF4-FFF2-40B4-BE49-F238E27FC236}">
                <a16:creationId xmlns:a16="http://schemas.microsoft.com/office/drawing/2014/main" id="{7AC6A4FF-8148-5E43-D7C3-226B0F295CD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44390" y="1219200"/>
            <a:ext cx="802640" cy="802640"/>
          </a:xfrm>
          <a:prstGeom prst="rect">
            <a:avLst/>
          </a:prstGeom>
        </p:spPr>
      </p:pic>
      <p:pic>
        <p:nvPicPr>
          <p:cNvPr id="38" name="Graphic 37">
            <a:extLst>
              <a:ext uri="{FF2B5EF4-FFF2-40B4-BE49-F238E27FC236}">
                <a16:creationId xmlns:a16="http://schemas.microsoft.com/office/drawing/2014/main" id="{6505F13C-E1DD-7DDA-7FF2-A71763ED73E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44390" y="2956560"/>
            <a:ext cx="750570" cy="750570"/>
          </a:xfrm>
          <a:prstGeom prst="rect">
            <a:avLst/>
          </a:prstGeom>
        </p:spPr>
      </p:pic>
      <p:pic>
        <p:nvPicPr>
          <p:cNvPr id="40" name="Graphic 39">
            <a:extLst>
              <a:ext uri="{FF2B5EF4-FFF2-40B4-BE49-F238E27FC236}">
                <a16:creationId xmlns:a16="http://schemas.microsoft.com/office/drawing/2014/main" id="{2C98314C-8469-1FFC-8DF5-9228C86E2CA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32470" y="2916206"/>
            <a:ext cx="852170" cy="852170"/>
          </a:xfrm>
          <a:prstGeom prst="rect">
            <a:avLst/>
          </a:prstGeom>
        </p:spPr>
      </p:pic>
      <p:pic>
        <p:nvPicPr>
          <p:cNvPr id="44" name="Graphic 43">
            <a:extLst>
              <a:ext uri="{FF2B5EF4-FFF2-40B4-BE49-F238E27FC236}">
                <a16:creationId xmlns:a16="http://schemas.microsoft.com/office/drawing/2014/main" id="{286EC843-E740-4A17-8ADC-984CA50BD0B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03750" y="4480560"/>
            <a:ext cx="786130" cy="786130"/>
          </a:xfrm>
          <a:prstGeom prst="rect">
            <a:avLst/>
          </a:prstGeom>
        </p:spPr>
      </p:pic>
    </p:spTree>
    <p:extLst>
      <p:ext uri="{BB962C8B-B14F-4D97-AF65-F5344CB8AC3E}">
        <p14:creationId xmlns:p14="http://schemas.microsoft.com/office/powerpoint/2010/main" val="14350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y be an image of ambulance, road and text that says 'FILL THE FILTHEBOOT HE BOOT DONATE TODAY! FIRE S NT 。 Vc'">
            <a:extLst>
              <a:ext uri="{FF2B5EF4-FFF2-40B4-BE49-F238E27FC236}">
                <a16:creationId xmlns:a16="http://schemas.microsoft.com/office/drawing/2014/main" id="{8EEE04EA-2562-D331-2382-A93617ACA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1"/>
          <a:stretch>
            <a:fillRect/>
          </a:stretch>
        </p:blipFill>
        <p:spPr bwMode="auto">
          <a:xfrm>
            <a:off x="7620000" y="10"/>
            <a:ext cx="4572000" cy="6789217"/>
          </a:xfrm>
          <a:prstGeom prst="rect">
            <a:avLst/>
          </a:prstGeom>
          <a:solidFill>
            <a:srgbClr val="FFFFFF"/>
          </a:solidFill>
        </p:spPr>
      </p:pic>
      <p:sp>
        <p:nvSpPr>
          <p:cNvPr id="8" name="Text Placeholder 7">
            <a:extLst>
              <a:ext uri="{FF2B5EF4-FFF2-40B4-BE49-F238E27FC236}">
                <a16:creationId xmlns:a16="http://schemas.microsoft.com/office/drawing/2014/main" id="{067FFB6C-374F-D85C-5800-B334F01F436A}"/>
              </a:ext>
            </a:extLst>
          </p:cNvPr>
          <p:cNvSpPr>
            <a:spLocks noGrp="1"/>
          </p:cNvSpPr>
          <p:nvPr>
            <p:ph type="body" sz="quarter" idx="24"/>
          </p:nvPr>
        </p:nvSpPr>
        <p:spPr>
          <a:xfrm>
            <a:off x="496951" y="1799592"/>
            <a:ext cx="6374175" cy="3660928"/>
          </a:xfrm>
        </p:spPr>
        <p:txBody>
          <a:bodyPr numCol="2">
            <a:normAutofit/>
          </a:bodyPr>
          <a:lstStyle/>
          <a:p>
            <a:pPr marL="342900" indent="-342900" fontAlgn="base">
              <a:buFont typeface="Arial" panose="020B0604020202020204" pitchFamily="34" charset="0"/>
              <a:buChar char="•"/>
            </a:pPr>
            <a:r>
              <a:rPr lang="en-US" sz="1800" dirty="0"/>
              <a:t>$74,257 L0112 Los Angeles City​</a:t>
            </a:r>
          </a:p>
          <a:p>
            <a:pPr marL="342900" indent="-342900" fontAlgn="base">
              <a:buFont typeface="Arial" panose="020B0604020202020204" pitchFamily="34" charset="0"/>
              <a:buChar char="•"/>
            </a:pPr>
            <a:r>
              <a:rPr lang="en-US" sz="1800" dirty="0"/>
              <a:t>$47,138 L3631 Orange Co.​</a:t>
            </a:r>
          </a:p>
          <a:p>
            <a:pPr marL="342900" indent="-342900" fontAlgn="base">
              <a:buFont typeface="Arial" panose="020B0604020202020204" pitchFamily="34" charset="0"/>
              <a:buChar char="•"/>
            </a:pPr>
            <a:r>
              <a:rPr lang="en-US" sz="1800" dirty="0"/>
              <a:t>$38,351 L2881 CAL FIRE MMU​</a:t>
            </a:r>
          </a:p>
          <a:p>
            <a:pPr marL="342900" indent="-342900" fontAlgn="base">
              <a:buFont typeface="Arial" panose="020B0604020202020204" pitchFamily="34" charset="0"/>
              <a:buChar char="•"/>
            </a:pPr>
            <a:r>
              <a:rPr lang="en-US" sz="1800" dirty="0"/>
              <a:t>$30,224 L0776 Glendale​</a:t>
            </a:r>
          </a:p>
          <a:p>
            <a:pPr marL="342900" indent="-342900" fontAlgn="base">
              <a:buFont typeface="Arial" panose="020B0604020202020204" pitchFamily="34" charset="0"/>
              <a:buChar char="•"/>
            </a:pPr>
            <a:r>
              <a:rPr lang="en-US" sz="1800" dirty="0"/>
              <a:t>$29,329 F0116 Vandenberg​</a:t>
            </a:r>
          </a:p>
          <a:p>
            <a:pPr marL="342900" indent="-342900" fontAlgn="base">
              <a:buFont typeface="Arial" panose="020B0604020202020204" pitchFamily="34" charset="0"/>
              <a:buChar char="•"/>
            </a:pPr>
            <a:endParaRPr lang="en-US" sz="1800" dirty="0"/>
          </a:p>
          <a:p>
            <a:pPr marL="342900" indent="-342900" fontAlgn="base">
              <a:buFont typeface="Arial" panose="020B0604020202020204" pitchFamily="34" charset="0"/>
              <a:buChar char="•"/>
            </a:pPr>
            <a:endParaRPr lang="en-US" sz="1800" dirty="0"/>
          </a:p>
          <a:p>
            <a:pPr marL="285750" indent="-285750" fontAlgn="base">
              <a:buFont typeface="Arial" panose="020B0604020202020204" pitchFamily="34" charset="0"/>
              <a:buChar char="•"/>
            </a:pPr>
            <a:r>
              <a:rPr lang="en-US" sz="1800" dirty="0"/>
              <a:t>$22,487 L2881 CAL FIRE BTU​</a:t>
            </a:r>
          </a:p>
          <a:p>
            <a:pPr marL="285750" indent="-285750" fontAlgn="base">
              <a:buFont typeface="Arial" panose="020B0604020202020204" pitchFamily="34" charset="0"/>
              <a:buChar char="•"/>
            </a:pPr>
            <a:r>
              <a:rPr lang="en-US" sz="1800" dirty="0"/>
              <a:t>$21,481 L2881 CAL FIRE TGU​</a:t>
            </a:r>
          </a:p>
          <a:p>
            <a:pPr marL="285750" indent="-285750" fontAlgn="base">
              <a:buFont typeface="Arial" panose="020B0604020202020204" pitchFamily="34" charset="0"/>
              <a:buChar char="•"/>
            </a:pPr>
            <a:r>
              <a:rPr lang="en-US" sz="1800" dirty="0"/>
              <a:t>$21,389 L1289 Modesto​</a:t>
            </a:r>
          </a:p>
          <a:p>
            <a:pPr marL="285750" indent="-285750" fontAlgn="base">
              <a:buFont typeface="Arial" panose="020B0604020202020204" pitchFamily="34" charset="0"/>
              <a:buChar char="•"/>
            </a:pPr>
            <a:r>
              <a:rPr lang="en-US" sz="1800" dirty="0"/>
              <a:t>$20,860 L2881 CAL FIRE TCU​</a:t>
            </a:r>
          </a:p>
          <a:p>
            <a:pPr marL="285750" indent="-285750" fontAlgn="base">
              <a:buFont typeface="Arial" panose="020B0604020202020204" pitchFamily="34" charset="0"/>
              <a:buChar char="•"/>
            </a:pPr>
            <a:r>
              <a:rPr lang="en-US" sz="1800" dirty="0"/>
              <a:t>$18,333 L2881 CAL FIRE SDU​</a:t>
            </a:r>
          </a:p>
          <a:p>
            <a:endParaRPr lang="en-US" sz="2400" dirty="0"/>
          </a:p>
        </p:txBody>
      </p:sp>
      <p:sp>
        <p:nvSpPr>
          <p:cNvPr id="3085" name="Text Placeholder 5">
            <a:extLst>
              <a:ext uri="{FF2B5EF4-FFF2-40B4-BE49-F238E27FC236}">
                <a16:creationId xmlns:a16="http://schemas.microsoft.com/office/drawing/2014/main" id="{AAD5960A-A708-BDC0-9E4A-BC23FA456EA7}"/>
              </a:ext>
            </a:extLst>
          </p:cNvPr>
          <p:cNvSpPr>
            <a:spLocks noGrp="1"/>
          </p:cNvSpPr>
          <p:nvPr>
            <p:ph type="body" sz="quarter" idx="27"/>
          </p:nvPr>
        </p:nvSpPr>
        <p:spPr>
          <a:xfrm>
            <a:off x="7620000" y="4781862"/>
            <a:ext cx="4572000" cy="2007365"/>
          </a:xfrm>
        </p:spPr>
        <p:txBody>
          <a:bodyPr/>
          <a:lstStyle/>
          <a:p>
            <a:endParaRPr lang="en-US"/>
          </a:p>
        </p:txBody>
      </p:sp>
      <p:sp>
        <p:nvSpPr>
          <p:cNvPr id="6" name="Title 5">
            <a:extLst>
              <a:ext uri="{FF2B5EF4-FFF2-40B4-BE49-F238E27FC236}">
                <a16:creationId xmlns:a16="http://schemas.microsoft.com/office/drawing/2014/main" id="{CD461011-02B5-9F5E-111D-A60DC3821B4C}"/>
              </a:ext>
            </a:extLst>
          </p:cNvPr>
          <p:cNvSpPr>
            <a:spLocks noGrp="1"/>
          </p:cNvSpPr>
          <p:nvPr>
            <p:ph type="title"/>
          </p:nvPr>
        </p:nvSpPr>
        <p:spPr>
          <a:xfrm>
            <a:off x="496951" y="489252"/>
            <a:ext cx="2641749" cy="382412"/>
          </a:xfrm>
        </p:spPr>
        <p:txBody>
          <a:bodyPr wrap="none" anchor="t">
            <a:normAutofit/>
          </a:bodyPr>
          <a:lstStyle/>
          <a:p>
            <a:r>
              <a:rPr lang="en-US" dirty="0"/>
              <a:t>Fill the Boot in California</a:t>
            </a:r>
          </a:p>
        </p:txBody>
      </p:sp>
    </p:spTree>
    <p:extLst>
      <p:ext uri="{BB962C8B-B14F-4D97-AF65-F5344CB8AC3E}">
        <p14:creationId xmlns:p14="http://schemas.microsoft.com/office/powerpoint/2010/main" val="258451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88843-8C30-5738-4B73-9FC11B348B01}"/>
              </a:ext>
            </a:extLst>
          </p:cNvPr>
          <p:cNvSpPr>
            <a:spLocks noGrp="1"/>
          </p:cNvSpPr>
          <p:nvPr>
            <p:ph type="title"/>
          </p:nvPr>
        </p:nvSpPr>
        <p:spPr>
          <a:xfrm flipH="1">
            <a:off x="496951" y="489252"/>
            <a:ext cx="2468625" cy="382412"/>
          </a:xfrm>
        </p:spPr>
        <p:txBody>
          <a:bodyPr/>
          <a:lstStyle/>
          <a:p>
            <a:r>
              <a:rPr lang="en-US" dirty="0"/>
              <a:t>Getting Started</a:t>
            </a:r>
          </a:p>
        </p:txBody>
      </p:sp>
      <p:grpSp>
        <p:nvGrpSpPr>
          <p:cNvPr id="6" name="Group 5">
            <a:extLst>
              <a:ext uri="{FF2B5EF4-FFF2-40B4-BE49-F238E27FC236}">
                <a16:creationId xmlns:a16="http://schemas.microsoft.com/office/drawing/2014/main" id="{F6D2E2B6-584D-7DA7-2783-8BE23214F685}"/>
              </a:ext>
            </a:extLst>
          </p:cNvPr>
          <p:cNvGrpSpPr/>
          <p:nvPr/>
        </p:nvGrpSpPr>
        <p:grpSpPr>
          <a:xfrm>
            <a:off x="0" y="3686749"/>
            <a:ext cx="11658600" cy="867259"/>
            <a:chOff x="0" y="2290845"/>
            <a:chExt cx="8915506" cy="663206"/>
          </a:xfrm>
        </p:grpSpPr>
        <p:sp>
          <p:nvSpPr>
            <p:cNvPr id="7" name="Text Placeholder 2">
              <a:extLst>
                <a:ext uri="{FF2B5EF4-FFF2-40B4-BE49-F238E27FC236}">
                  <a16:creationId xmlns:a16="http://schemas.microsoft.com/office/drawing/2014/main" id="{F661387C-1588-24BA-D669-8BD9C1CD7F4A}"/>
                </a:ext>
              </a:extLst>
            </p:cNvPr>
            <p:cNvSpPr txBox="1">
              <a:spLocks/>
            </p:cNvSpPr>
            <p:nvPr/>
          </p:nvSpPr>
          <p:spPr>
            <a:xfrm>
              <a:off x="3153404" y="2290845"/>
              <a:ext cx="2951774" cy="663206"/>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3"/>
            </a:solidFill>
          </p:spPr>
          <p:txBody>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0B244B"/>
                  </a:solidFill>
                  <a:effectLst/>
                  <a:uLnTx/>
                  <a:uFillTx/>
                  <a:latin typeface="Heebo" pitchFamily="2" charset="-79"/>
                  <a:ea typeface="+mn-ea"/>
                  <a:cs typeface="Heebo" pitchFamily="2" charset="-79"/>
                </a:rPr>
                <a:t> </a:t>
              </a:r>
            </a:p>
          </p:txBody>
        </p:sp>
        <p:sp>
          <p:nvSpPr>
            <p:cNvPr id="8" name="Text Placeholder 3">
              <a:extLst>
                <a:ext uri="{FF2B5EF4-FFF2-40B4-BE49-F238E27FC236}">
                  <a16:creationId xmlns:a16="http://schemas.microsoft.com/office/drawing/2014/main" id="{8C3FEB52-39D1-AC42-DB89-FAA6CCF0627F}"/>
                </a:ext>
              </a:extLst>
            </p:cNvPr>
            <p:cNvSpPr txBox="1">
              <a:spLocks/>
            </p:cNvSpPr>
            <p:nvPr/>
          </p:nvSpPr>
          <p:spPr>
            <a:xfrm>
              <a:off x="0" y="2290845"/>
              <a:ext cx="3294849" cy="663206"/>
            </a:xfrm>
            <a:custGeom>
              <a:avLst/>
              <a:gdLst>
                <a:gd name="connsiteX0" fmla="*/ 0 w 2204163"/>
                <a:gd name="connsiteY0" fmla="*/ 0 h 457200"/>
                <a:gd name="connsiteX1" fmla="*/ 169274 w 2204163"/>
                <a:gd name="connsiteY1" fmla="*/ 0 h 457200"/>
                <a:gd name="connsiteX2" fmla="*/ 1632247 w 2204163"/>
                <a:gd name="connsiteY2" fmla="*/ 0 h 457200"/>
                <a:gd name="connsiteX3" fmla="*/ 1975563 w 2204163"/>
                <a:gd name="connsiteY3" fmla="*/ 0 h 457200"/>
                <a:gd name="connsiteX4" fmla="*/ 2204163 w 2204163"/>
                <a:gd name="connsiteY4" fmla="*/ 228600 h 457200"/>
                <a:gd name="connsiteX5" fmla="*/ 1975563 w 2204163"/>
                <a:gd name="connsiteY5" fmla="*/ 457200 h 457200"/>
                <a:gd name="connsiteX6" fmla="*/ 1632247 w 2204163"/>
                <a:gd name="connsiteY6" fmla="*/ 457200 h 457200"/>
                <a:gd name="connsiteX7" fmla="*/ 169274 w 2204163"/>
                <a:gd name="connsiteY7" fmla="*/ 457200 h 457200"/>
                <a:gd name="connsiteX8" fmla="*/ 0 w 2204163"/>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163" h="457200">
                  <a:moveTo>
                    <a:pt x="0" y="0"/>
                  </a:moveTo>
                  <a:lnTo>
                    <a:pt x="169274" y="0"/>
                  </a:lnTo>
                  <a:lnTo>
                    <a:pt x="1632247" y="0"/>
                  </a:lnTo>
                  <a:lnTo>
                    <a:pt x="1975563" y="0"/>
                  </a:lnTo>
                  <a:lnTo>
                    <a:pt x="2204163" y="228600"/>
                  </a:lnTo>
                  <a:lnTo>
                    <a:pt x="1975563" y="457200"/>
                  </a:lnTo>
                  <a:lnTo>
                    <a:pt x="1632247" y="457200"/>
                  </a:lnTo>
                  <a:lnTo>
                    <a:pt x="169274" y="457200"/>
                  </a:lnTo>
                  <a:lnTo>
                    <a:pt x="0" y="457200"/>
                  </a:lnTo>
                  <a:close/>
                </a:path>
              </a:pathLst>
            </a:custGeom>
            <a:solidFill>
              <a:schemeClr val="accent3"/>
            </a:solidFill>
          </p:spPr>
          <p:txBody>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0B244B"/>
                  </a:solidFill>
                  <a:effectLst/>
                  <a:uLnTx/>
                  <a:uFillTx/>
                  <a:latin typeface="Heebo" pitchFamily="2" charset="-79"/>
                  <a:ea typeface="+mn-ea"/>
                  <a:cs typeface="Heebo" pitchFamily="2" charset="-79"/>
                </a:rPr>
                <a:t> </a:t>
              </a:r>
            </a:p>
          </p:txBody>
        </p:sp>
        <p:sp>
          <p:nvSpPr>
            <p:cNvPr id="9" name="Text Placeholder 4">
              <a:extLst>
                <a:ext uri="{FF2B5EF4-FFF2-40B4-BE49-F238E27FC236}">
                  <a16:creationId xmlns:a16="http://schemas.microsoft.com/office/drawing/2014/main" id="{304FE1B7-DE2E-4B14-0A0B-48F3C60A0D8D}"/>
                </a:ext>
              </a:extLst>
            </p:cNvPr>
            <p:cNvSpPr txBox="1">
              <a:spLocks/>
            </p:cNvSpPr>
            <p:nvPr/>
          </p:nvSpPr>
          <p:spPr>
            <a:xfrm>
              <a:off x="5963732" y="2290845"/>
              <a:ext cx="2951774" cy="663206"/>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3"/>
            </a:solidFill>
          </p:spPr>
          <p:txBody>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0B244B"/>
                  </a:solidFill>
                  <a:effectLst/>
                  <a:uLnTx/>
                  <a:uFillTx/>
                  <a:latin typeface="Heebo" pitchFamily="2" charset="-79"/>
                  <a:ea typeface="+mn-ea"/>
                  <a:cs typeface="Heebo" pitchFamily="2" charset="-79"/>
                </a:rPr>
                <a:t> </a:t>
              </a:r>
            </a:p>
          </p:txBody>
        </p:sp>
      </p:grpSp>
      <p:sp>
        <p:nvSpPr>
          <p:cNvPr id="11" name="Text Placeholder 8">
            <a:extLst>
              <a:ext uri="{FF2B5EF4-FFF2-40B4-BE49-F238E27FC236}">
                <a16:creationId xmlns:a16="http://schemas.microsoft.com/office/drawing/2014/main" id="{D5C8A64F-877C-5EEA-C397-AA28FE9DFD56}"/>
              </a:ext>
            </a:extLst>
          </p:cNvPr>
          <p:cNvSpPr txBox="1">
            <a:spLocks/>
          </p:cNvSpPr>
          <p:nvPr/>
        </p:nvSpPr>
        <p:spPr>
          <a:xfrm>
            <a:off x="457200" y="3710803"/>
            <a:ext cx="3048001" cy="819151"/>
          </a:xfrm>
          <a:prstGeom prst="rect">
            <a:avLst/>
          </a:prstGeom>
        </p:spPr>
        <p:txBody>
          <a:bodyPr lIns="0" tIns="0" rIns="0" bIns="0" anchor="ctr"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STEP 01</a:t>
            </a:r>
          </a:p>
        </p:txBody>
      </p:sp>
      <p:sp>
        <p:nvSpPr>
          <p:cNvPr id="12" name="Text Placeholder 9">
            <a:extLst>
              <a:ext uri="{FF2B5EF4-FFF2-40B4-BE49-F238E27FC236}">
                <a16:creationId xmlns:a16="http://schemas.microsoft.com/office/drawing/2014/main" id="{55AF0280-0DC2-B245-63D2-FC68D526F796}"/>
              </a:ext>
            </a:extLst>
          </p:cNvPr>
          <p:cNvSpPr txBox="1">
            <a:spLocks/>
          </p:cNvSpPr>
          <p:nvPr/>
        </p:nvSpPr>
        <p:spPr>
          <a:xfrm>
            <a:off x="4803718" y="3710803"/>
            <a:ext cx="2584563" cy="819151"/>
          </a:xfrm>
          <a:prstGeom prst="rect">
            <a:avLst/>
          </a:prstGeom>
        </p:spPr>
        <p:txBody>
          <a:bodyPr lIns="0" tIns="0" rIns="0" bIns="0" anchor="ctr"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STEP 02</a:t>
            </a:r>
          </a:p>
        </p:txBody>
      </p:sp>
      <p:sp>
        <p:nvSpPr>
          <p:cNvPr id="13" name="Text Placeholder 10">
            <a:extLst>
              <a:ext uri="{FF2B5EF4-FFF2-40B4-BE49-F238E27FC236}">
                <a16:creationId xmlns:a16="http://schemas.microsoft.com/office/drawing/2014/main" id="{43D320B0-CCBC-1D0F-A9CA-6BE3931A1A76}"/>
              </a:ext>
            </a:extLst>
          </p:cNvPr>
          <p:cNvSpPr txBox="1">
            <a:spLocks/>
          </p:cNvSpPr>
          <p:nvPr/>
        </p:nvSpPr>
        <p:spPr>
          <a:xfrm>
            <a:off x="8494888" y="3710803"/>
            <a:ext cx="2912944" cy="819151"/>
          </a:xfrm>
          <a:prstGeom prst="rect">
            <a:avLst/>
          </a:prstGeom>
        </p:spPr>
        <p:txBody>
          <a:bodyPr lIns="0" tIns="0" rIns="0" bIns="0" anchor="ctr"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STEP 03</a:t>
            </a:r>
          </a:p>
        </p:txBody>
      </p:sp>
      <p:sp>
        <p:nvSpPr>
          <p:cNvPr id="15" name="Text Placeholder 16">
            <a:extLst>
              <a:ext uri="{FF2B5EF4-FFF2-40B4-BE49-F238E27FC236}">
                <a16:creationId xmlns:a16="http://schemas.microsoft.com/office/drawing/2014/main" id="{A1DC4E19-0A23-F12E-7718-A70008CF0F6E}"/>
              </a:ext>
            </a:extLst>
          </p:cNvPr>
          <p:cNvSpPr txBox="1">
            <a:spLocks/>
          </p:cNvSpPr>
          <p:nvPr/>
        </p:nvSpPr>
        <p:spPr>
          <a:xfrm>
            <a:off x="457199" y="4752585"/>
            <a:ext cx="3412273" cy="1443162"/>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a:buNone/>
              <a:tabLst/>
              <a:defRPr/>
            </a:pPr>
            <a:r>
              <a:rPr kumimoji="0" lang="en-US" sz="3600" b="0" i="0" u="none" strike="noStrike" kern="1200" cap="none" spc="-30" normalizeH="0" baseline="0" noProof="0" dirty="0">
                <a:ln>
                  <a:noFill/>
                </a:ln>
                <a:solidFill>
                  <a:srgbClr val="FFFFFF"/>
                </a:solidFill>
                <a:effectLst/>
                <a:uLnTx/>
                <a:uFillTx/>
                <a:latin typeface="Heebo" pitchFamily="2" charset="-79"/>
                <a:ea typeface="Open Sans" pitchFamily="2" charset="0"/>
                <a:cs typeface="Heebo" pitchFamily="2" charset="-79"/>
              </a:rPr>
              <a:t>UP identify a coordinator</a:t>
            </a:r>
          </a:p>
        </p:txBody>
      </p:sp>
      <p:sp>
        <p:nvSpPr>
          <p:cNvPr id="16" name="Text Placeholder 16">
            <a:extLst>
              <a:ext uri="{FF2B5EF4-FFF2-40B4-BE49-F238E27FC236}">
                <a16:creationId xmlns:a16="http://schemas.microsoft.com/office/drawing/2014/main" id="{CD48516D-6F90-992B-B605-AFC66856AE17}"/>
              </a:ext>
            </a:extLst>
          </p:cNvPr>
          <p:cNvSpPr txBox="1">
            <a:spLocks/>
          </p:cNvSpPr>
          <p:nvPr/>
        </p:nvSpPr>
        <p:spPr>
          <a:xfrm>
            <a:off x="4803719" y="4752585"/>
            <a:ext cx="3521133" cy="1443162"/>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a:buNone/>
              <a:tabLst/>
              <a:defRPr/>
            </a:pPr>
            <a:r>
              <a:rPr kumimoji="0" lang="en-US" sz="3600" b="0" i="0" u="none" strike="noStrike" kern="1200" cap="none" spc="-30" normalizeH="0" baseline="0" noProof="0" dirty="0">
                <a:ln>
                  <a:noFill/>
                </a:ln>
                <a:solidFill>
                  <a:srgbClr val="FFFFFF"/>
                </a:solidFill>
                <a:effectLst/>
                <a:uLnTx/>
                <a:uFillTx/>
                <a:latin typeface="Heebo" pitchFamily="2" charset="-79"/>
                <a:ea typeface="Open Sans" pitchFamily="2" charset="0"/>
                <a:cs typeface="Heebo" pitchFamily="2" charset="-79"/>
              </a:rPr>
              <a:t>Connect</a:t>
            </a:r>
            <a:br>
              <a:rPr kumimoji="0" lang="en-US" sz="3600" b="0" i="0" u="none" strike="noStrike" kern="1200" cap="none" spc="-30" normalizeH="0" baseline="0" noProof="0" dirty="0">
                <a:ln>
                  <a:noFill/>
                </a:ln>
                <a:solidFill>
                  <a:srgbClr val="FFFFFF"/>
                </a:solidFill>
                <a:effectLst/>
                <a:uLnTx/>
                <a:uFillTx/>
                <a:latin typeface="Heebo" pitchFamily="2" charset="-79"/>
                <a:ea typeface="Open Sans" pitchFamily="2" charset="0"/>
                <a:cs typeface="Heebo" pitchFamily="2" charset="-79"/>
              </a:rPr>
            </a:br>
            <a:r>
              <a:rPr kumimoji="0" lang="en-US" sz="3600" b="0" i="0" u="none" strike="noStrike" kern="1200" cap="none" spc="-30" normalizeH="0" baseline="0" noProof="0" dirty="0">
                <a:ln>
                  <a:noFill/>
                </a:ln>
                <a:solidFill>
                  <a:srgbClr val="FFFFFF"/>
                </a:solidFill>
                <a:effectLst/>
                <a:uLnTx/>
                <a:uFillTx/>
                <a:latin typeface="Heebo" pitchFamily="2" charset="-79"/>
                <a:ea typeface="Open Sans" pitchFamily="2" charset="0"/>
                <a:cs typeface="Heebo" pitchFamily="2" charset="-79"/>
              </a:rPr>
              <a:t>with us</a:t>
            </a:r>
          </a:p>
        </p:txBody>
      </p:sp>
      <p:sp>
        <p:nvSpPr>
          <p:cNvPr id="17" name="Text Placeholder 16">
            <a:extLst>
              <a:ext uri="{FF2B5EF4-FFF2-40B4-BE49-F238E27FC236}">
                <a16:creationId xmlns:a16="http://schemas.microsoft.com/office/drawing/2014/main" id="{12143164-A50C-2B1C-75CC-C2168511E862}"/>
              </a:ext>
            </a:extLst>
          </p:cNvPr>
          <p:cNvSpPr txBox="1">
            <a:spLocks/>
          </p:cNvSpPr>
          <p:nvPr/>
        </p:nvSpPr>
        <p:spPr>
          <a:xfrm>
            <a:off x="8494888" y="4752585"/>
            <a:ext cx="3271313" cy="1443162"/>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a:buNone/>
              <a:tabLst/>
              <a:defRPr/>
            </a:pPr>
            <a:r>
              <a:rPr kumimoji="0" lang="en-US" sz="3600" b="0" i="0" u="none" strike="noStrike" kern="1200" cap="none" spc="-30" normalizeH="0" baseline="0" noProof="0" dirty="0">
                <a:ln>
                  <a:noFill/>
                </a:ln>
                <a:solidFill>
                  <a:srgbClr val="FFFFFF"/>
                </a:solidFill>
                <a:effectLst/>
                <a:uLnTx/>
                <a:uFillTx/>
                <a:latin typeface="Heebo" pitchFamily="2" charset="-79"/>
                <a:ea typeface="Open Sans" pitchFamily="2" charset="0"/>
                <a:cs typeface="Heebo" pitchFamily="2" charset="-79"/>
              </a:rPr>
              <a:t>Fill the Boot</a:t>
            </a:r>
            <a:br>
              <a:rPr kumimoji="0" lang="en-US" sz="3600" b="0" i="0" u="none" strike="noStrike" kern="1200" cap="none" spc="-30" normalizeH="0" baseline="0" noProof="0" dirty="0">
                <a:ln>
                  <a:noFill/>
                </a:ln>
                <a:solidFill>
                  <a:srgbClr val="FFFFFF"/>
                </a:solidFill>
                <a:effectLst/>
                <a:uLnTx/>
                <a:uFillTx/>
                <a:latin typeface="Heebo" pitchFamily="2" charset="-79"/>
                <a:ea typeface="Open Sans" pitchFamily="2" charset="0"/>
                <a:cs typeface="Heebo" pitchFamily="2" charset="-79"/>
              </a:rPr>
            </a:br>
            <a:r>
              <a:rPr kumimoji="0" lang="en-US" sz="3600" b="0" i="0" u="none" strike="noStrike" kern="1200" cap="none" spc="-30" normalizeH="0" baseline="0" noProof="0" dirty="0">
                <a:ln>
                  <a:noFill/>
                </a:ln>
                <a:solidFill>
                  <a:srgbClr val="FFFFFF"/>
                </a:solidFill>
                <a:effectLst/>
                <a:uLnTx/>
                <a:uFillTx/>
                <a:latin typeface="Heebo" pitchFamily="2" charset="-79"/>
                <a:ea typeface="Open Sans" pitchFamily="2" charset="0"/>
                <a:cs typeface="Heebo" pitchFamily="2" charset="-79"/>
              </a:rPr>
              <a:t>for MDA</a:t>
            </a:r>
          </a:p>
        </p:txBody>
      </p:sp>
      <p:grpSp>
        <p:nvGrpSpPr>
          <p:cNvPr id="10" name="Group 9">
            <a:extLst>
              <a:ext uri="{FF2B5EF4-FFF2-40B4-BE49-F238E27FC236}">
                <a16:creationId xmlns:a16="http://schemas.microsoft.com/office/drawing/2014/main" id="{E0A3C078-DA45-7C04-9ECB-AE2B00F99C9C}"/>
              </a:ext>
            </a:extLst>
          </p:cNvPr>
          <p:cNvGrpSpPr/>
          <p:nvPr/>
        </p:nvGrpSpPr>
        <p:grpSpPr>
          <a:xfrm>
            <a:off x="457200" y="1197933"/>
            <a:ext cx="2107580" cy="2435429"/>
            <a:chOff x="457200" y="1910579"/>
            <a:chExt cx="1490868" cy="1722783"/>
          </a:xfrm>
        </p:grpSpPr>
        <p:sp>
          <p:nvSpPr>
            <p:cNvPr id="56" name="Rectangle 55">
              <a:extLst>
                <a:ext uri="{FF2B5EF4-FFF2-40B4-BE49-F238E27FC236}">
                  <a16:creationId xmlns:a16="http://schemas.microsoft.com/office/drawing/2014/main" id="{0D16063C-3A7A-8461-0470-106B9725853C}"/>
                </a:ext>
              </a:extLst>
            </p:cNvPr>
            <p:cNvSpPr/>
            <p:nvPr/>
          </p:nvSpPr>
          <p:spPr>
            <a:xfrm>
              <a:off x="457200" y="1910579"/>
              <a:ext cx="1490868" cy="1431235"/>
            </a:xfrm>
            <a:prstGeom prst="rect">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sp>
          <p:nvSpPr>
            <p:cNvPr id="57" name="Triangle 56">
              <a:extLst>
                <a:ext uri="{FF2B5EF4-FFF2-40B4-BE49-F238E27FC236}">
                  <a16:creationId xmlns:a16="http://schemas.microsoft.com/office/drawing/2014/main" id="{353CA830-83C4-5E98-905A-6BDC4488D0E2}"/>
                </a:ext>
              </a:extLst>
            </p:cNvPr>
            <p:cNvSpPr/>
            <p:nvPr/>
          </p:nvSpPr>
          <p:spPr>
            <a:xfrm rot="10800000">
              <a:off x="1018164" y="3315309"/>
              <a:ext cx="368941" cy="318053"/>
            </a:xfrm>
            <a:prstGeom prst="triangle">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pic>
          <p:nvPicPr>
            <p:cNvPr id="37" name="Graphic 36">
              <a:extLst>
                <a:ext uri="{FF2B5EF4-FFF2-40B4-BE49-F238E27FC236}">
                  <a16:creationId xmlns:a16="http://schemas.microsoft.com/office/drawing/2014/main" id="{ED7D2815-9AD5-2784-5E6C-D758A40E4C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3984" y="1997546"/>
              <a:ext cx="1257300" cy="1257300"/>
            </a:xfrm>
            <a:prstGeom prst="rect">
              <a:avLst/>
            </a:prstGeom>
          </p:spPr>
        </p:pic>
      </p:grpSp>
      <p:grpSp>
        <p:nvGrpSpPr>
          <p:cNvPr id="14" name="Group 13">
            <a:extLst>
              <a:ext uri="{FF2B5EF4-FFF2-40B4-BE49-F238E27FC236}">
                <a16:creationId xmlns:a16="http://schemas.microsoft.com/office/drawing/2014/main" id="{8540A66C-AAE0-106C-F410-25D2CD18D868}"/>
              </a:ext>
            </a:extLst>
          </p:cNvPr>
          <p:cNvGrpSpPr/>
          <p:nvPr/>
        </p:nvGrpSpPr>
        <p:grpSpPr>
          <a:xfrm>
            <a:off x="4803718" y="1197933"/>
            <a:ext cx="2107580" cy="2435429"/>
            <a:chOff x="4803718" y="1910579"/>
            <a:chExt cx="1490868" cy="1722783"/>
          </a:xfrm>
        </p:grpSpPr>
        <p:sp>
          <p:nvSpPr>
            <p:cNvPr id="31" name="Rectangle 30">
              <a:extLst>
                <a:ext uri="{FF2B5EF4-FFF2-40B4-BE49-F238E27FC236}">
                  <a16:creationId xmlns:a16="http://schemas.microsoft.com/office/drawing/2014/main" id="{7603D9E5-0293-99D1-3982-FA2BDBC690A6}"/>
                </a:ext>
              </a:extLst>
            </p:cNvPr>
            <p:cNvSpPr/>
            <p:nvPr/>
          </p:nvSpPr>
          <p:spPr>
            <a:xfrm>
              <a:off x="4803718" y="1910579"/>
              <a:ext cx="1490868" cy="1431235"/>
            </a:xfrm>
            <a:prstGeom prst="rect">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sp>
          <p:nvSpPr>
            <p:cNvPr id="32" name="Triangle 31">
              <a:extLst>
                <a:ext uri="{FF2B5EF4-FFF2-40B4-BE49-F238E27FC236}">
                  <a16:creationId xmlns:a16="http://schemas.microsoft.com/office/drawing/2014/main" id="{1F7705E8-16BE-0328-8D8C-5EA2AF6FDD8E}"/>
                </a:ext>
              </a:extLst>
            </p:cNvPr>
            <p:cNvSpPr/>
            <p:nvPr/>
          </p:nvSpPr>
          <p:spPr>
            <a:xfrm rot="10800000">
              <a:off x="5364682" y="3315309"/>
              <a:ext cx="368941" cy="318053"/>
            </a:xfrm>
            <a:prstGeom prst="triangle">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grpSp>
      <p:grpSp>
        <p:nvGrpSpPr>
          <p:cNvPr id="5" name="Group 4">
            <a:extLst>
              <a:ext uri="{FF2B5EF4-FFF2-40B4-BE49-F238E27FC236}">
                <a16:creationId xmlns:a16="http://schemas.microsoft.com/office/drawing/2014/main" id="{DB5F846D-8C3E-9F97-5ED3-96329B77F998}"/>
              </a:ext>
            </a:extLst>
          </p:cNvPr>
          <p:cNvGrpSpPr/>
          <p:nvPr/>
        </p:nvGrpSpPr>
        <p:grpSpPr>
          <a:xfrm>
            <a:off x="8494888" y="1197933"/>
            <a:ext cx="2137940" cy="2435429"/>
            <a:chOff x="8473412" y="1910579"/>
            <a:chExt cx="1512344" cy="1722783"/>
          </a:xfrm>
        </p:grpSpPr>
        <p:sp>
          <p:nvSpPr>
            <p:cNvPr id="47" name="Rectangle 46">
              <a:extLst>
                <a:ext uri="{FF2B5EF4-FFF2-40B4-BE49-F238E27FC236}">
                  <a16:creationId xmlns:a16="http://schemas.microsoft.com/office/drawing/2014/main" id="{BA1BDCC1-0930-B586-16F4-1EA4C4857EDA}"/>
                </a:ext>
              </a:extLst>
            </p:cNvPr>
            <p:cNvSpPr/>
            <p:nvPr/>
          </p:nvSpPr>
          <p:spPr>
            <a:xfrm>
              <a:off x="8494888" y="1910579"/>
              <a:ext cx="1490868" cy="1431235"/>
            </a:xfrm>
            <a:prstGeom prst="rect">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sp>
          <p:nvSpPr>
            <p:cNvPr id="48" name="Triangle 47">
              <a:extLst>
                <a:ext uri="{FF2B5EF4-FFF2-40B4-BE49-F238E27FC236}">
                  <a16:creationId xmlns:a16="http://schemas.microsoft.com/office/drawing/2014/main" id="{73CD1E6E-520F-1305-AED0-19702FF718DB}"/>
                </a:ext>
              </a:extLst>
            </p:cNvPr>
            <p:cNvSpPr/>
            <p:nvPr/>
          </p:nvSpPr>
          <p:spPr>
            <a:xfrm rot="10800000">
              <a:off x="9055852" y="3315309"/>
              <a:ext cx="368941" cy="318053"/>
            </a:xfrm>
            <a:prstGeom prst="triangle">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pic>
          <p:nvPicPr>
            <p:cNvPr id="43" name="Graphic 42">
              <a:extLst>
                <a:ext uri="{FF2B5EF4-FFF2-40B4-BE49-F238E27FC236}">
                  <a16:creationId xmlns:a16="http://schemas.microsoft.com/office/drawing/2014/main" id="{D99642B5-F25B-B7E3-FE50-FB43B4E1015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473412" y="1910579"/>
              <a:ext cx="1464365" cy="1464365"/>
            </a:xfrm>
            <a:prstGeom prst="rect">
              <a:avLst/>
            </a:prstGeom>
          </p:spPr>
        </p:pic>
      </p:grpSp>
      <p:pic>
        <p:nvPicPr>
          <p:cNvPr id="2" name="Graphic 1" descr="Speaker phone outline">
            <a:extLst>
              <a:ext uri="{FF2B5EF4-FFF2-40B4-BE49-F238E27FC236}">
                <a16:creationId xmlns:a16="http://schemas.microsoft.com/office/drawing/2014/main" id="{5A88FBA8-36CC-1075-283F-194A7408D5E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968811" y="1302141"/>
            <a:ext cx="1777394" cy="1777394"/>
          </a:xfrm>
          <a:prstGeom prst="rect">
            <a:avLst/>
          </a:prstGeom>
        </p:spPr>
      </p:pic>
    </p:spTree>
    <p:extLst>
      <p:ext uri="{BB962C8B-B14F-4D97-AF65-F5344CB8AC3E}">
        <p14:creationId xmlns:p14="http://schemas.microsoft.com/office/powerpoint/2010/main" val="51800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03FB7-8BA3-35EE-74E8-665725BDC77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78F57A-A248-3093-0402-F10B4D0B61FB}"/>
              </a:ext>
            </a:extLst>
          </p:cNvPr>
          <p:cNvSpPr>
            <a:spLocks noGrp="1"/>
          </p:cNvSpPr>
          <p:nvPr>
            <p:ph type="ctrTitle"/>
          </p:nvPr>
        </p:nvSpPr>
        <p:spPr>
          <a:xfrm>
            <a:off x="468774" y="3718367"/>
            <a:ext cx="4612511" cy="626874"/>
          </a:xfrm>
        </p:spPr>
        <p:txBody>
          <a:bodyPr/>
          <a:lstStyle/>
          <a:p>
            <a:pPr algn="l"/>
            <a:r>
              <a:rPr lang="en-US" sz="6200"/>
              <a:t>Thank You! </a:t>
            </a:r>
          </a:p>
        </p:txBody>
      </p:sp>
      <p:sp>
        <p:nvSpPr>
          <p:cNvPr id="8" name="Subtitle 7">
            <a:extLst>
              <a:ext uri="{FF2B5EF4-FFF2-40B4-BE49-F238E27FC236}">
                <a16:creationId xmlns:a16="http://schemas.microsoft.com/office/drawing/2014/main" id="{0C2C9954-618E-90F4-8673-97315858E93A}"/>
              </a:ext>
            </a:extLst>
          </p:cNvPr>
          <p:cNvSpPr>
            <a:spLocks noGrp="1"/>
          </p:cNvSpPr>
          <p:nvPr>
            <p:ph type="subTitle" idx="1"/>
          </p:nvPr>
        </p:nvSpPr>
        <p:spPr>
          <a:xfrm>
            <a:off x="457199" y="4478133"/>
            <a:ext cx="4323145" cy="1216612"/>
          </a:xfrm>
        </p:spPr>
        <p:txBody>
          <a:bodyPr vert="horz" lIns="0" tIns="0" rIns="0" bIns="0" rtlCol="0" anchor="t">
            <a:noAutofit/>
          </a:bodyPr>
          <a:lstStyle/>
          <a:p>
            <a:pPr algn="l"/>
            <a:r>
              <a:rPr lang="en-US" sz="1600">
                <a:latin typeface="Heebo"/>
                <a:cs typeface="Heebo"/>
              </a:rPr>
              <a:t>Fire fighters go where the fight is — </a:t>
            </a:r>
            <a:br>
              <a:rPr lang="en-US" sz="1600"/>
            </a:br>
            <a:r>
              <a:rPr lang="en-US" sz="1600">
                <a:latin typeface="Heebo"/>
                <a:cs typeface="Heebo"/>
              </a:rPr>
              <a:t>and we are grateful you fight for MDA’s mission!</a:t>
            </a:r>
          </a:p>
        </p:txBody>
      </p:sp>
      <p:sp>
        <p:nvSpPr>
          <p:cNvPr id="4" name="Rectangle 3">
            <a:extLst>
              <a:ext uri="{FF2B5EF4-FFF2-40B4-BE49-F238E27FC236}">
                <a16:creationId xmlns:a16="http://schemas.microsoft.com/office/drawing/2014/main" id="{C13AA9DF-366F-79B4-C83C-3D8547D58085}"/>
              </a:ext>
            </a:extLst>
          </p:cNvPr>
          <p:cNvSpPr>
            <a:spLocks noGrp="1" noRot="1" noMove="1" noResize="1" noEditPoints="1" noAdjustHandles="1" noChangeArrowheads="1" noChangeShapeType="1"/>
          </p:cNvSpPr>
          <p:nvPr/>
        </p:nvSpPr>
        <p:spPr>
          <a:xfrm>
            <a:off x="800100" y="1638300"/>
            <a:ext cx="10858500" cy="1486865"/>
          </a:xfrm>
          <a:prstGeom prst="rect">
            <a:avLst/>
          </a:prstGeom>
          <a:solidFill>
            <a:schemeClr val="accent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pic>
        <p:nvPicPr>
          <p:cNvPr id="5" name="Picture 4" descr="A close up of logos&#10;&#10;Description automatically generated">
            <a:extLst>
              <a:ext uri="{FF2B5EF4-FFF2-40B4-BE49-F238E27FC236}">
                <a16:creationId xmlns:a16="http://schemas.microsoft.com/office/drawing/2014/main" id="{47125897-A210-8035-A1A8-71F44EC42EDC}"/>
              </a:ext>
            </a:extLst>
          </p:cNvPr>
          <p:cNvPicPr>
            <a:picLocks noChangeAspect="1"/>
          </p:cNvPicPr>
          <p:nvPr/>
        </p:nvPicPr>
        <p:blipFill>
          <a:blip r:embed="rId3"/>
          <a:stretch>
            <a:fillRect/>
          </a:stretch>
        </p:blipFill>
        <p:spPr>
          <a:xfrm>
            <a:off x="316340" y="691536"/>
            <a:ext cx="3838971" cy="1919486"/>
          </a:xfrm>
          <a:prstGeom prst="rect">
            <a:avLst/>
          </a:prstGeom>
        </p:spPr>
      </p:pic>
      <p:sp>
        <p:nvSpPr>
          <p:cNvPr id="6" name="Rectangle 5">
            <a:extLst>
              <a:ext uri="{FF2B5EF4-FFF2-40B4-BE49-F238E27FC236}">
                <a16:creationId xmlns:a16="http://schemas.microsoft.com/office/drawing/2014/main" id="{C8635C6C-8E26-7924-2F65-84622C8C856A}"/>
              </a:ext>
            </a:extLst>
          </p:cNvPr>
          <p:cNvSpPr/>
          <p:nvPr/>
        </p:nvSpPr>
        <p:spPr>
          <a:xfrm>
            <a:off x="6096000" y="0"/>
            <a:ext cx="6096000" cy="6858000"/>
          </a:xfrm>
          <a:prstGeom prst="rect">
            <a:avLst/>
          </a:prstGeom>
          <a:solidFill>
            <a:schemeClr val="accent3"/>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1" name="Rectangle 10">
            <a:extLst>
              <a:ext uri="{FF2B5EF4-FFF2-40B4-BE49-F238E27FC236}">
                <a16:creationId xmlns:a16="http://schemas.microsoft.com/office/drawing/2014/main" id="{5EC4FE73-A3B1-A421-E9ED-8EB5430BB29A}"/>
              </a:ext>
            </a:extLst>
          </p:cNvPr>
          <p:cNvSpPr/>
          <p:nvPr/>
        </p:nvSpPr>
        <p:spPr>
          <a:xfrm>
            <a:off x="5795060" y="495300"/>
            <a:ext cx="5863540" cy="5779008"/>
          </a:xfrm>
          <a:prstGeom prst="rect">
            <a:avLst/>
          </a:prstGeom>
          <a:solidFill>
            <a:schemeClr val="bg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4" name="TextBox 13">
            <a:extLst>
              <a:ext uri="{FF2B5EF4-FFF2-40B4-BE49-F238E27FC236}">
                <a16:creationId xmlns:a16="http://schemas.microsoft.com/office/drawing/2014/main" id="{8A4A4530-C7DC-61AD-9866-BB079B55B181}"/>
              </a:ext>
            </a:extLst>
          </p:cNvPr>
          <p:cNvSpPr txBox="1"/>
          <p:nvPr/>
        </p:nvSpPr>
        <p:spPr>
          <a:xfrm>
            <a:off x="6123951" y="5756825"/>
            <a:ext cx="3546753" cy="2293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eebo" pitchFamily="2" charset="-79"/>
                <a:ea typeface="Open Sans" pitchFamily="2" charset="0"/>
                <a:cs typeface="Heebo" pitchFamily="2" charset="-79"/>
                <a:hlinkClick r:id="rId4"/>
              </a:rPr>
              <a:t>www.mda.org/filltheboot/iaff</a:t>
            </a:r>
            <a:endParaRPr kumimoji="0" lang="en-US" sz="1600" b="0" i="0" u="none" strike="noStrike" kern="1200" cap="none" spc="0" normalizeH="0" baseline="0" noProof="0">
              <a:ln>
                <a:noFill/>
              </a:ln>
              <a:solidFill>
                <a:srgbClr val="000000"/>
              </a:solidFill>
              <a:effectLst/>
              <a:uLnTx/>
              <a:uFillTx/>
              <a:latin typeface="Heebo" pitchFamily="2" charset="-79"/>
              <a:ea typeface="Open Sans" pitchFamily="2" charset="0"/>
              <a:cs typeface="Heebo" pitchFamily="2" charset="-79"/>
            </a:endParaRPr>
          </a:p>
        </p:txBody>
      </p:sp>
      <p:grpSp>
        <p:nvGrpSpPr>
          <p:cNvPr id="20" name="Group 19">
            <a:extLst>
              <a:ext uri="{FF2B5EF4-FFF2-40B4-BE49-F238E27FC236}">
                <a16:creationId xmlns:a16="http://schemas.microsoft.com/office/drawing/2014/main" id="{A4220AD5-F356-5B05-2461-C2DD2BC3DB29}"/>
              </a:ext>
            </a:extLst>
          </p:cNvPr>
          <p:cNvGrpSpPr/>
          <p:nvPr/>
        </p:nvGrpSpPr>
        <p:grpSpPr>
          <a:xfrm>
            <a:off x="6111319" y="2433052"/>
            <a:ext cx="4801096" cy="2139255"/>
            <a:chOff x="6111319" y="930846"/>
            <a:chExt cx="4251882" cy="1997884"/>
          </a:xfrm>
        </p:grpSpPr>
        <p:sp>
          <p:nvSpPr>
            <p:cNvPr id="12" name="TextBox 11">
              <a:extLst>
                <a:ext uri="{FF2B5EF4-FFF2-40B4-BE49-F238E27FC236}">
                  <a16:creationId xmlns:a16="http://schemas.microsoft.com/office/drawing/2014/main" id="{609DCCA6-ADEB-8454-4BB1-80664F94D974}"/>
                </a:ext>
              </a:extLst>
            </p:cNvPr>
            <p:cNvSpPr txBox="1"/>
            <p:nvPr/>
          </p:nvSpPr>
          <p:spPr>
            <a:xfrm>
              <a:off x="8534401" y="1181344"/>
              <a:ext cx="1828800" cy="1165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lang="en-US" sz="3200" b="1" dirty="0">
                  <a:solidFill>
                    <a:srgbClr val="465CC5"/>
                  </a:solidFill>
                  <a:latin typeface="Heebo Black" pitchFamily="2" charset="-79"/>
                  <a:ea typeface="Open Sans" pitchFamily="2" charset="0"/>
                  <a:cs typeface="Heebo Black" pitchFamily="2" charset="-79"/>
                </a:rPr>
                <a:t>Angie Connell</a:t>
              </a:r>
              <a:endParaRPr kumimoji="0" lang="en-US" sz="3200" b="1" i="0" u="none" strike="noStrike" kern="1200" cap="none" spc="0" normalizeH="0" baseline="0" noProof="0" dirty="0">
                <a:ln>
                  <a:noFill/>
                </a:ln>
                <a:solidFill>
                  <a:srgbClr val="465CC5"/>
                </a:solidFill>
                <a:effectLst/>
                <a:uLnTx/>
                <a:uFillTx/>
                <a:latin typeface="Heebo Black" pitchFamily="2" charset="-79"/>
                <a:ea typeface="Open Sans" pitchFamily="2" charset="0"/>
                <a:cs typeface="Heebo Black" pitchFamily="2" charset="-79"/>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ebo" pitchFamily="2" charset="-79"/>
                  <a:ea typeface="Open Sans" pitchFamily="2" charset="0"/>
                  <a:cs typeface="Heebo" pitchFamily="2" charset="-79"/>
                </a:rPr>
                <a:t>(402) 215-8175</a:t>
              </a: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ebo" pitchFamily="2" charset="-79"/>
                  <a:ea typeface="Open Sans" pitchFamily="2" charset="0"/>
                  <a:cs typeface="Heebo" pitchFamily="2" charset="-79"/>
                </a:rPr>
                <a:t>aconnell@mdausa.org</a:t>
              </a:r>
            </a:p>
          </p:txBody>
        </p:sp>
        <p:sp>
          <p:nvSpPr>
            <p:cNvPr id="15" name="Rectangle 14">
              <a:extLst>
                <a:ext uri="{FF2B5EF4-FFF2-40B4-BE49-F238E27FC236}">
                  <a16:creationId xmlns:a16="http://schemas.microsoft.com/office/drawing/2014/main" id="{3BBD5256-E968-5707-33E9-A3B6C814ABC6}"/>
                </a:ext>
              </a:extLst>
            </p:cNvPr>
            <p:cNvSpPr/>
            <p:nvPr/>
          </p:nvSpPr>
          <p:spPr>
            <a:xfrm>
              <a:off x="6111319" y="930846"/>
              <a:ext cx="2003166" cy="1997884"/>
            </a:xfrm>
            <a:prstGeom prst="rect">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ebo" pitchFamily="2" charset="-79"/>
                  <a:ea typeface="Open Sans" pitchFamily="2" charset="0"/>
                  <a:cs typeface="Heebo" pitchFamily="2" charset="-79"/>
                </a:rPr>
                <a:t>INSERT YOUR DIGITAL BUSINESS CARD</a:t>
              </a:r>
            </a:p>
          </p:txBody>
        </p:sp>
      </p:grpSp>
      <p:grpSp>
        <p:nvGrpSpPr>
          <p:cNvPr id="2" name="Group 1">
            <a:extLst>
              <a:ext uri="{FF2B5EF4-FFF2-40B4-BE49-F238E27FC236}">
                <a16:creationId xmlns:a16="http://schemas.microsoft.com/office/drawing/2014/main" id="{6174976D-0DDE-07AF-269B-209FF0700404}"/>
              </a:ext>
            </a:extLst>
          </p:cNvPr>
          <p:cNvGrpSpPr/>
          <p:nvPr/>
        </p:nvGrpSpPr>
        <p:grpSpPr>
          <a:xfrm>
            <a:off x="0" y="6789227"/>
            <a:ext cx="12192000" cy="68773"/>
            <a:chOff x="-152401" y="6821424"/>
            <a:chExt cx="6858001" cy="73156"/>
          </a:xfrm>
        </p:grpSpPr>
        <p:sp>
          <p:nvSpPr>
            <p:cNvPr id="3" name="Rectangle 2">
              <a:extLst>
                <a:ext uri="{FF2B5EF4-FFF2-40B4-BE49-F238E27FC236}">
                  <a16:creationId xmlns:a16="http://schemas.microsoft.com/office/drawing/2014/main" id="{1A77590C-A577-F5DF-6502-802F00B5F08B}"/>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0C6AB54-C8F4-963B-A6DA-1D45DF742E4F}"/>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4AC7B45B-BCBB-7997-5C90-5EBC22730051}"/>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A4CD4F1E-ED64-A727-EAF3-C610244FDD77}"/>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C3F0C366-E60A-585C-6233-2D35FE5EC5C8}"/>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16" name="Picture 15">
            <a:extLst>
              <a:ext uri="{FF2B5EF4-FFF2-40B4-BE49-F238E27FC236}">
                <a16:creationId xmlns:a16="http://schemas.microsoft.com/office/drawing/2014/main" id="{FBD413BD-FF2D-9E04-A83A-66700C01D5A0}"/>
              </a:ext>
            </a:extLst>
          </p:cNvPr>
          <p:cNvPicPr>
            <a:picLocks noChangeAspect="1"/>
          </p:cNvPicPr>
          <p:nvPr/>
        </p:nvPicPr>
        <p:blipFill>
          <a:blip r:embed="rId5"/>
          <a:stretch>
            <a:fillRect/>
          </a:stretch>
        </p:blipFill>
        <p:spPr>
          <a:xfrm>
            <a:off x="6096000" y="2226978"/>
            <a:ext cx="2642885" cy="2642885"/>
          </a:xfrm>
          <a:prstGeom prst="rect">
            <a:avLst/>
          </a:prstGeom>
        </p:spPr>
      </p:pic>
    </p:spTree>
    <p:extLst>
      <p:ext uri="{BB962C8B-B14F-4D97-AF65-F5344CB8AC3E}">
        <p14:creationId xmlns:p14="http://schemas.microsoft.com/office/powerpoint/2010/main" val="54266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31EB-A283-2C54-6FE1-AF9C2F5E8D9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220FC7-9DF9-0762-FDF3-A78F3B4E55FC}"/>
              </a:ext>
            </a:extLst>
          </p:cNvPr>
          <p:cNvSpPr>
            <a:spLocks noGrp="1"/>
          </p:cNvSpPr>
          <p:nvPr>
            <p:ph type="body" sz="quarter" idx="22"/>
          </p:nvPr>
        </p:nvSpPr>
        <p:spPr>
          <a:xfrm>
            <a:off x="496888" y="5065573"/>
            <a:ext cx="2669393" cy="493463"/>
          </a:xfrm>
        </p:spPr>
        <p:txBody>
          <a:bodyPr>
            <a:normAutofit/>
          </a:bodyPr>
          <a:lstStyle/>
          <a:p>
            <a:r>
              <a:rPr lang="en-US" dirty="0">
                <a:solidFill>
                  <a:schemeClr val="accent2"/>
                </a:solidFill>
              </a:rPr>
              <a:t>Angie Connell</a:t>
            </a:r>
          </a:p>
          <a:p>
            <a:pPr lvl="1"/>
            <a:r>
              <a:rPr lang="en-US" dirty="0">
                <a:latin typeface="Heebo" pitchFamily="2" charset="-79"/>
                <a:cs typeface="Heebo" pitchFamily="2" charset="-79"/>
              </a:rPr>
              <a:t>Account Director; 10</a:t>
            </a:r>
            <a:r>
              <a:rPr lang="en-US" baseline="30000" dirty="0">
                <a:latin typeface="Heebo" pitchFamily="2" charset="-79"/>
                <a:cs typeface="Heebo" pitchFamily="2" charset="-79"/>
              </a:rPr>
              <a:t>th</a:t>
            </a:r>
            <a:r>
              <a:rPr lang="en-US" dirty="0">
                <a:latin typeface="Heebo" pitchFamily="2" charset="-79"/>
                <a:cs typeface="Heebo" pitchFamily="2" charset="-79"/>
              </a:rPr>
              <a:t> District</a:t>
            </a:r>
          </a:p>
        </p:txBody>
      </p:sp>
      <p:sp>
        <p:nvSpPr>
          <p:cNvPr id="2" name="Title 1">
            <a:extLst>
              <a:ext uri="{FF2B5EF4-FFF2-40B4-BE49-F238E27FC236}">
                <a16:creationId xmlns:a16="http://schemas.microsoft.com/office/drawing/2014/main" id="{D9B48785-F90A-CB56-4DDB-9301F8C45730}"/>
              </a:ext>
            </a:extLst>
          </p:cNvPr>
          <p:cNvSpPr>
            <a:spLocks noGrp="1"/>
          </p:cNvSpPr>
          <p:nvPr>
            <p:ph type="title"/>
          </p:nvPr>
        </p:nvSpPr>
        <p:spPr>
          <a:xfrm flipH="1">
            <a:off x="496951" y="489252"/>
            <a:ext cx="2332370" cy="382412"/>
          </a:xfrm>
        </p:spPr>
        <p:txBody>
          <a:bodyPr/>
          <a:lstStyle/>
          <a:p>
            <a:r>
              <a:rPr lang="en-US"/>
              <a:t>MDA Contacts</a:t>
            </a:r>
          </a:p>
        </p:txBody>
      </p:sp>
      <p:sp>
        <p:nvSpPr>
          <p:cNvPr id="28" name="Text Placeholder 3">
            <a:extLst>
              <a:ext uri="{FF2B5EF4-FFF2-40B4-BE49-F238E27FC236}">
                <a16:creationId xmlns:a16="http://schemas.microsoft.com/office/drawing/2014/main" id="{CC909E64-EE90-14CB-D04B-087721663F06}"/>
              </a:ext>
            </a:extLst>
          </p:cNvPr>
          <p:cNvSpPr txBox="1">
            <a:spLocks/>
          </p:cNvSpPr>
          <p:nvPr/>
        </p:nvSpPr>
        <p:spPr>
          <a:xfrm>
            <a:off x="3339255" y="5065573"/>
            <a:ext cx="2669393" cy="493463"/>
          </a:xfrm>
          <a:prstGeom prst="rect">
            <a:avLst/>
          </a:prstGeom>
        </p:spPr>
        <p:txBody>
          <a:bodyPr vert="horz" lIns="0" tIns="0" rIns="0" bIns="0" rtlCol="0" anchor="t" anchorCtr="0">
            <a:normAutofit/>
          </a:bodyPr>
          <a:lstStyle>
            <a:lvl1pPr marL="0" indent="0" algn="l" defTabSz="914400" rtl="0" eaLnBrk="1" latinLnBrk="0" hangingPunct="1">
              <a:lnSpc>
                <a:spcPct val="110000"/>
              </a:lnSpc>
              <a:spcBef>
                <a:spcPts val="1200"/>
              </a:spcBef>
              <a:buFont typeface="Arial"/>
              <a:buNone/>
              <a:defRPr lang="en-US" sz="1400" b="0" i="0" kern="1200" spc="0" baseline="0" dirty="0">
                <a:solidFill>
                  <a:schemeClr val="bg1"/>
                </a:solidFill>
                <a:latin typeface="Heebo ExtraBold" pitchFamily="2" charset="-79"/>
                <a:ea typeface="+mn-ea"/>
                <a:cs typeface="Heebo ExtraBold" pitchFamily="2" charset="-79"/>
              </a:defRPr>
            </a:lvl1pPr>
            <a:lvl2pPr marL="0" indent="0" algn="l" defTabSz="914400" rtl="0" eaLnBrk="1" latinLnBrk="0" hangingPunct="1">
              <a:lnSpc>
                <a:spcPct val="100000"/>
              </a:lnSpc>
              <a:spcBef>
                <a:spcPts val="300"/>
              </a:spcBef>
              <a:buFont typeface="Arial" panose="020B0604020202020204" pitchFamily="34" charset="0"/>
              <a:buNone/>
              <a:tabLst/>
              <a:defRPr sz="1200" b="0" i="0" kern="1200" spc="0">
                <a:solidFill>
                  <a:schemeClr val="bg1"/>
                </a:solidFill>
                <a:latin typeface="Heebo ExtraLight" pitchFamily="2" charset="-79"/>
                <a:ea typeface="+mn-ea"/>
                <a:cs typeface="Heebo ExtraLight" pitchFamily="2" charset="-79"/>
              </a:defRPr>
            </a:lvl2pPr>
            <a:lvl3pPr marL="14288" indent="0" algn="l" defTabSz="914400" rtl="0" eaLnBrk="1" latinLnBrk="0" hangingPunct="1">
              <a:lnSpc>
                <a:spcPct val="100000"/>
              </a:lnSpc>
              <a:spcBef>
                <a:spcPts val="300"/>
              </a:spcBef>
              <a:buFont typeface="Arial"/>
              <a:buNone/>
              <a:tabLst/>
              <a:defRPr sz="1000" b="0" i="0" kern="1200" spc="0">
                <a:solidFill>
                  <a:schemeClr val="bg1"/>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1400" b="0" i="0" u="none" strike="noStrike" kern="1200" cap="none" spc="0" normalizeH="0" baseline="0" noProof="0" dirty="0">
                <a:ln>
                  <a:noFill/>
                </a:ln>
                <a:solidFill>
                  <a:srgbClr val="F0B334"/>
                </a:solidFill>
                <a:effectLst/>
                <a:uLnTx/>
                <a:uFillTx/>
                <a:latin typeface="Heebo ExtraBold" pitchFamily="2" charset="-79"/>
                <a:ea typeface="+mn-ea"/>
                <a:cs typeface="Heebo ExtraBold" pitchFamily="2" charset="-79"/>
              </a:rPr>
              <a:t>Christina Mota</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Heebo" pitchFamily="2" charset="-79"/>
                <a:ea typeface="+mn-ea"/>
                <a:cs typeface="Heebo" pitchFamily="2" charset="-79"/>
              </a:rPr>
              <a:t>Account Manager, California</a:t>
            </a:r>
          </a:p>
        </p:txBody>
      </p:sp>
      <p:sp>
        <p:nvSpPr>
          <p:cNvPr id="32" name="Text Placeholder 3">
            <a:extLst>
              <a:ext uri="{FF2B5EF4-FFF2-40B4-BE49-F238E27FC236}">
                <a16:creationId xmlns:a16="http://schemas.microsoft.com/office/drawing/2014/main" id="{35F8A46E-E0BC-B812-17AE-1735199A6B8F}"/>
              </a:ext>
            </a:extLst>
          </p:cNvPr>
          <p:cNvSpPr txBox="1">
            <a:spLocks/>
          </p:cNvSpPr>
          <p:nvPr/>
        </p:nvSpPr>
        <p:spPr>
          <a:xfrm>
            <a:off x="8851014" y="5065573"/>
            <a:ext cx="2669393" cy="493463"/>
          </a:xfrm>
          <a:prstGeom prst="rect">
            <a:avLst/>
          </a:prstGeom>
        </p:spPr>
        <p:txBody>
          <a:bodyPr vert="horz" lIns="0" tIns="0" rIns="0" bIns="0" rtlCol="0" anchor="t" anchorCtr="0">
            <a:normAutofit/>
          </a:bodyPr>
          <a:lstStyle>
            <a:lvl1pPr marL="0" indent="0" algn="l" defTabSz="914400" rtl="0" eaLnBrk="1" latinLnBrk="0" hangingPunct="1">
              <a:lnSpc>
                <a:spcPct val="110000"/>
              </a:lnSpc>
              <a:spcBef>
                <a:spcPts val="1200"/>
              </a:spcBef>
              <a:buFont typeface="Arial"/>
              <a:buNone/>
              <a:defRPr lang="en-US" sz="1400" b="0" i="0" kern="1200" spc="0" baseline="0" dirty="0">
                <a:solidFill>
                  <a:schemeClr val="bg1"/>
                </a:solidFill>
                <a:latin typeface="Heebo ExtraBold" pitchFamily="2" charset="-79"/>
                <a:ea typeface="+mn-ea"/>
                <a:cs typeface="Heebo ExtraBold" pitchFamily="2" charset="-79"/>
              </a:defRPr>
            </a:lvl1pPr>
            <a:lvl2pPr marL="0" indent="0" algn="l" defTabSz="914400" rtl="0" eaLnBrk="1" latinLnBrk="0" hangingPunct="1">
              <a:lnSpc>
                <a:spcPct val="100000"/>
              </a:lnSpc>
              <a:spcBef>
                <a:spcPts val="300"/>
              </a:spcBef>
              <a:buFont typeface="Arial" panose="020B0604020202020204" pitchFamily="34" charset="0"/>
              <a:buNone/>
              <a:tabLst/>
              <a:defRPr sz="1200" b="0" i="0" kern="1200" spc="0">
                <a:solidFill>
                  <a:schemeClr val="bg1"/>
                </a:solidFill>
                <a:latin typeface="Heebo ExtraLight" pitchFamily="2" charset="-79"/>
                <a:ea typeface="+mn-ea"/>
                <a:cs typeface="Heebo ExtraLight" pitchFamily="2" charset="-79"/>
              </a:defRPr>
            </a:lvl2pPr>
            <a:lvl3pPr marL="14288" indent="0" algn="l" defTabSz="914400" rtl="0" eaLnBrk="1" latinLnBrk="0" hangingPunct="1">
              <a:lnSpc>
                <a:spcPct val="100000"/>
              </a:lnSpc>
              <a:spcBef>
                <a:spcPts val="300"/>
              </a:spcBef>
              <a:buFont typeface="Arial"/>
              <a:buNone/>
              <a:tabLst/>
              <a:defRPr sz="1000" b="0" i="0" kern="1200" spc="0">
                <a:solidFill>
                  <a:schemeClr val="bg1"/>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1400" b="0" i="0" u="none" strike="noStrike" kern="1200" cap="none" spc="0" normalizeH="0" baseline="0" noProof="0" dirty="0">
                <a:ln>
                  <a:noFill/>
                </a:ln>
                <a:solidFill>
                  <a:srgbClr val="F0B334"/>
                </a:solidFill>
                <a:effectLst/>
                <a:uLnTx/>
                <a:uFillTx/>
                <a:latin typeface="Heebo ExtraBold" pitchFamily="2" charset="-79"/>
                <a:ea typeface="+mn-ea"/>
                <a:cs typeface="Heebo ExtraBold" pitchFamily="2" charset="-79"/>
              </a:rPr>
              <a:t>Angel Mota</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Heebo" pitchFamily="2" charset="-79"/>
                <a:ea typeface="+mn-ea"/>
                <a:cs typeface="Heebo" pitchFamily="2" charset="-79"/>
              </a:rPr>
              <a:t>IAFF 10</a:t>
            </a:r>
            <a:r>
              <a:rPr kumimoji="0" lang="en-US" sz="1200" b="0" i="0" u="none" strike="noStrike" kern="1200" cap="none" spc="0" normalizeH="0" baseline="30000" noProof="0" dirty="0">
                <a:ln>
                  <a:noFill/>
                </a:ln>
                <a:solidFill>
                  <a:srgbClr val="FFFFFF"/>
                </a:solidFill>
                <a:effectLst/>
                <a:uLnTx/>
                <a:uFillTx/>
                <a:latin typeface="Heebo" pitchFamily="2" charset="-79"/>
                <a:ea typeface="+mn-ea"/>
                <a:cs typeface="Heebo" pitchFamily="2" charset="-79"/>
              </a:rPr>
              <a:t>th</a:t>
            </a:r>
            <a:r>
              <a:rPr kumimoji="0" lang="en-US" sz="1200" b="0" i="0" u="none" strike="noStrike" kern="1200" cap="none" spc="0" normalizeH="0" baseline="0" noProof="0" dirty="0">
                <a:ln>
                  <a:noFill/>
                </a:ln>
                <a:solidFill>
                  <a:srgbClr val="FFFFFF"/>
                </a:solidFill>
                <a:effectLst/>
                <a:uLnTx/>
                <a:uFillTx/>
                <a:latin typeface="Heebo" pitchFamily="2" charset="-79"/>
                <a:ea typeface="+mn-ea"/>
                <a:cs typeface="Heebo" pitchFamily="2" charset="-79"/>
              </a:rPr>
              <a:t> District Coordinator</a:t>
            </a:r>
          </a:p>
        </p:txBody>
      </p:sp>
      <p:sp>
        <p:nvSpPr>
          <p:cNvPr id="33" name="Text Placeholder 3">
            <a:extLst>
              <a:ext uri="{FF2B5EF4-FFF2-40B4-BE49-F238E27FC236}">
                <a16:creationId xmlns:a16="http://schemas.microsoft.com/office/drawing/2014/main" id="{BBDD616F-8F8E-2E5B-59FA-61C0B6BF437E}"/>
              </a:ext>
            </a:extLst>
          </p:cNvPr>
          <p:cNvSpPr txBox="1">
            <a:spLocks/>
          </p:cNvSpPr>
          <p:nvPr/>
        </p:nvSpPr>
        <p:spPr>
          <a:xfrm>
            <a:off x="5806712" y="5051086"/>
            <a:ext cx="2669393" cy="493463"/>
          </a:xfrm>
          <a:prstGeom prst="rect">
            <a:avLst/>
          </a:prstGeom>
        </p:spPr>
        <p:txBody>
          <a:bodyPr vert="horz" lIns="0" tIns="0" rIns="0" bIns="0" rtlCol="0" anchor="t" anchorCtr="0">
            <a:normAutofit/>
          </a:bodyPr>
          <a:lstStyle>
            <a:lvl1pPr marL="0" indent="0" algn="l" defTabSz="914400" rtl="0" eaLnBrk="1" latinLnBrk="0" hangingPunct="1">
              <a:lnSpc>
                <a:spcPct val="110000"/>
              </a:lnSpc>
              <a:spcBef>
                <a:spcPts val="1200"/>
              </a:spcBef>
              <a:buFont typeface="Arial"/>
              <a:buNone/>
              <a:defRPr lang="en-US" sz="1400" b="0" i="0" kern="1200" spc="0" baseline="0" dirty="0">
                <a:solidFill>
                  <a:schemeClr val="bg1"/>
                </a:solidFill>
                <a:latin typeface="Heebo ExtraBold" pitchFamily="2" charset="-79"/>
                <a:ea typeface="+mn-ea"/>
                <a:cs typeface="Heebo ExtraBold" pitchFamily="2" charset="-79"/>
              </a:defRPr>
            </a:lvl1pPr>
            <a:lvl2pPr marL="0" indent="0" algn="l" defTabSz="914400" rtl="0" eaLnBrk="1" latinLnBrk="0" hangingPunct="1">
              <a:lnSpc>
                <a:spcPct val="100000"/>
              </a:lnSpc>
              <a:spcBef>
                <a:spcPts val="300"/>
              </a:spcBef>
              <a:buFont typeface="Arial" panose="020B0604020202020204" pitchFamily="34" charset="0"/>
              <a:buNone/>
              <a:tabLst/>
              <a:defRPr sz="1200" b="0" i="0" kern="1200" spc="0">
                <a:solidFill>
                  <a:schemeClr val="bg1"/>
                </a:solidFill>
                <a:latin typeface="Heebo ExtraLight" pitchFamily="2" charset="-79"/>
                <a:ea typeface="+mn-ea"/>
                <a:cs typeface="Heebo ExtraLight" pitchFamily="2" charset="-79"/>
              </a:defRPr>
            </a:lvl2pPr>
            <a:lvl3pPr marL="14288" indent="0" algn="l" defTabSz="914400" rtl="0" eaLnBrk="1" latinLnBrk="0" hangingPunct="1">
              <a:lnSpc>
                <a:spcPct val="100000"/>
              </a:lnSpc>
              <a:spcBef>
                <a:spcPts val="300"/>
              </a:spcBef>
              <a:buFont typeface="Arial"/>
              <a:buNone/>
              <a:tabLst/>
              <a:defRPr sz="1000" b="0" i="0" kern="1200" spc="0">
                <a:solidFill>
                  <a:schemeClr val="bg1"/>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1400" b="0" i="0" u="none" strike="noStrike" kern="1200" cap="none" spc="0" normalizeH="0" baseline="0" noProof="0" dirty="0">
                <a:ln>
                  <a:noFill/>
                </a:ln>
                <a:solidFill>
                  <a:srgbClr val="F0B334"/>
                </a:solidFill>
                <a:effectLst/>
                <a:uLnTx/>
                <a:uFillTx/>
                <a:latin typeface="Heebo ExtraBold" pitchFamily="2" charset="-79"/>
                <a:ea typeface="+mn-ea"/>
                <a:cs typeface="Heebo ExtraBold" pitchFamily="2" charset="-79"/>
              </a:rPr>
              <a:t>Sabrina Allen</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Heebo" pitchFamily="2" charset="-79"/>
                <a:ea typeface="+mn-ea"/>
                <a:cs typeface="Heebo" pitchFamily="2" charset="-79"/>
              </a:rPr>
              <a:t>Senior Director, West Region</a:t>
            </a:r>
          </a:p>
        </p:txBody>
      </p:sp>
      <p:pic>
        <p:nvPicPr>
          <p:cNvPr id="7" name="Picture 6">
            <a:extLst>
              <a:ext uri="{FF2B5EF4-FFF2-40B4-BE49-F238E27FC236}">
                <a16:creationId xmlns:a16="http://schemas.microsoft.com/office/drawing/2014/main" id="{5FF90591-CD16-805E-F885-571B78E10114}"/>
              </a:ext>
            </a:extLst>
          </p:cNvPr>
          <p:cNvPicPr>
            <a:picLocks noChangeAspect="1"/>
          </p:cNvPicPr>
          <p:nvPr/>
        </p:nvPicPr>
        <p:blipFill>
          <a:blip r:embed="rId3"/>
          <a:stretch>
            <a:fillRect/>
          </a:stretch>
        </p:blipFill>
        <p:spPr>
          <a:xfrm>
            <a:off x="496888" y="1501277"/>
            <a:ext cx="2332370" cy="3210961"/>
          </a:xfrm>
          <a:prstGeom prst="rect">
            <a:avLst/>
          </a:prstGeom>
        </p:spPr>
      </p:pic>
      <p:pic>
        <p:nvPicPr>
          <p:cNvPr id="9" name="Picture 8">
            <a:extLst>
              <a:ext uri="{FF2B5EF4-FFF2-40B4-BE49-F238E27FC236}">
                <a16:creationId xmlns:a16="http://schemas.microsoft.com/office/drawing/2014/main" id="{3A729468-FB08-898A-95E7-82B75C2B9DF2}"/>
              </a:ext>
            </a:extLst>
          </p:cNvPr>
          <p:cNvPicPr>
            <a:picLocks noChangeAspect="1"/>
          </p:cNvPicPr>
          <p:nvPr/>
        </p:nvPicPr>
        <p:blipFill>
          <a:blip r:embed="rId4"/>
          <a:stretch>
            <a:fillRect/>
          </a:stretch>
        </p:blipFill>
        <p:spPr>
          <a:xfrm>
            <a:off x="3166281" y="1560182"/>
            <a:ext cx="2097718" cy="3093149"/>
          </a:xfrm>
          <a:prstGeom prst="rect">
            <a:avLst/>
          </a:prstGeom>
        </p:spPr>
      </p:pic>
      <p:pic>
        <p:nvPicPr>
          <p:cNvPr id="11" name="Picture 10">
            <a:extLst>
              <a:ext uri="{FF2B5EF4-FFF2-40B4-BE49-F238E27FC236}">
                <a16:creationId xmlns:a16="http://schemas.microsoft.com/office/drawing/2014/main" id="{EB409DE7-CC8E-D77D-2C16-1077AEA4882E}"/>
              </a:ext>
            </a:extLst>
          </p:cNvPr>
          <p:cNvPicPr>
            <a:picLocks noChangeAspect="1"/>
          </p:cNvPicPr>
          <p:nvPr/>
        </p:nvPicPr>
        <p:blipFill>
          <a:blip r:embed="rId5"/>
          <a:stretch>
            <a:fillRect/>
          </a:stretch>
        </p:blipFill>
        <p:spPr>
          <a:xfrm>
            <a:off x="8851014" y="1560182"/>
            <a:ext cx="2461205" cy="3093149"/>
          </a:xfrm>
          <a:prstGeom prst="rect">
            <a:avLst/>
          </a:prstGeom>
        </p:spPr>
      </p:pic>
      <p:pic>
        <p:nvPicPr>
          <p:cNvPr id="13" name="Picture 12">
            <a:extLst>
              <a:ext uri="{FF2B5EF4-FFF2-40B4-BE49-F238E27FC236}">
                <a16:creationId xmlns:a16="http://schemas.microsoft.com/office/drawing/2014/main" id="{23A650E1-9BD4-3E54-D519-EA12C02060A6}"/>
              </a:ext>
            </a:extLst>
          </p:cNvPr>
          <p:cNvPicPr>
            <a:picLocks noChangeAspect="1"/>
          </p:cNvPicPr>
          <p:nvPr/>
        </p:nvPicPr>
        <p:blipFill>
          <a:blip r:embed="rId6"/>
          <a:stretch>
            <a:fillRect/>
          </a:stretch>
        </p:blipFill>
        <p:spPr>
          <a:xfrm>
            <a:off x="5638908" y="1560182"/>
            <a:ext cx="2837197" cy="3210961"/>
          </a:xfrm>
          <a:prstGeom prst="rect">
            <a:avLst/>
          </a:prstGeom>
        </p:spPr>
      </p:pic>
    </p:spTree>
    <p:extLst>
      <p:ext uri="{BB962C8B-B14F-4D97-AF65-F5344CB8AC3E}">
        <p14:creationId xmlns:p14="http://schemas.microsoft.com/office/powerpoint/2010/main" val="252541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A5F96-A31F-43F6-2AE4-B528661DB3BA}"/>
            </a:ext>
          </a:extLst>
        </p:cNvPr>
        <p:cNvGrpSpPr/>
        <p:nvPr/>
      </p:nvGrpSpPr>
      <p:grpSpPr>
        <a:xfrm>
          <a:off x="0" y="0"/>
          <a:ext cx="0" cy="0"/>
          <a:chOff x="0" y="0"/>
          <a:chExt cx="0" cy="0"/>
        </a:xfrm>
      </p:grpSpPr>
      <p:pic>
        <p:nvPicPr>
          <p:cNvPr id="38" name="Picture Placeholder 37">
            <a:extLst>
              <a:ext uri="{FF2B5EF4-FFF2-40B4-BE49-F238E27FC236}">
                <a16:creationId xmlns:a16="http://schemas.microsoft.com/office/drawing/2014/main" id="{AEC21085-27E4-CC26-9E2D-16638D837C01}"/>
              </a:ext>
            </a:extLst>
          </p:cNvPr>
          <p:cNvPicPr>
            <a:picLocks noGrp="1" noChangeAspect="1"/>
          </p:cNvPicPr>
          <p:nvPr>
            <p:ph type="pic" sz="quarter" idx="15"/>
          </p:nvPr>
        </p:nvPicPr>
        <p:blipFill>
          <a:blip r:embed="rId3"/>
          <a:srcRect t="5434" b="5434"/>
          <a:stretch/>
        </p:blipFill>
        <p:spPr>
          <a:xfrm>
            <a:off x="6096001" y="0"/>
            <a:ext cx="6095998" cy="6789227"/>
          </a:xfrm>
        </p:spPr>
      </p:pic>
      <p:sp>
        <p:nvSpPr>
          <p:cNvPr id="7" name="Title 6">
            <a:extLst>
              <a:ext uri="{FF2B5EF4-FFF2-40B4-BE49-F238E27FC236}">
                <a16:creationId xmlns:a16="http://schemas.microsoft.com/office/drawing/2014/main" id="{4AC6A754-53EF-AC7E-F8DC-2BD87FE7A0A7}"/>
              </a:ext>
            </a:extLst>
          </p:cNvPr>
          <p:cNvSpPr>
            <a:spLocks noGrp="1"/>
          </p:cNvSpPr>
          <p:nvPr>
            <p:ph type="title"/>
          </p:nvPr>
        </p:nvSpPr>
        <p:spPr>
          <a:xfrm flipH="1">
            <a:off x="496951" y="489252"/>
            <a:ext cx="3763851" cy="382412"/>
          </a:xfrm>
        </p:spPr>
        <p:txBody>
          <a:bodyPr/>
          <a:lstStyle/>
          <a:p>
            <a:r>
              <a:rPr lang="en-US" dirty="0"/>
              <a:t>A Fire Fighter Tradition</a:t>
            </a:r>
          </a:p>
        </p:txBody>
      </p:sp>
      <p:sp>
        <p:nvSpPr>
          <p:cNvPr id="21" name="Text Placeholder 20">
            <a:extLst>
              <a:ext uri="{FF2B5EF4-FFF2-40B4-BE49-F238E27FC236}">
                <a16:creationId xmlns:a16="http://schemas.microsoft.com/office/drawing/2014/main" id="{A93482E3-FA96-A54E-AC93-FBF04FB2F124}"/>
              </a:ext>
            </a:extLst>
          </p:cNvPr>
          <p:cNvSpPr>
            <a:spLocks noGrp="1"/>
          </p:cNvSpPr>
          <p:nvPr>
            <p:ph type="body" sz="quarter" idx="27"/>
          </p:nvPr>
        </p:nvSpPr>
        <p:spPr/>
        <p:txBody>
          <a:bodyPr/>
          <a:lstStyle/>
          <a:p>
            <a:r>
              <a:rPr lang="en-US"/>
              <a:t> </a:t>
            </a:r>
          </a:p>
        </p:txBody>
      </p:sp>
      <p:sp>
        <p:nvSpPr>
          <p:cNvPr id="22" name="Text Placeholder 21">
            <a:extLst>
              <a:ext uri="{FF2B5EF4-FFF2-40B4-BE49-F238E27FC236}">
                <a16:creationId xmlns:a16="http://schemas.microsoft.com/office/drawing/2014/main" id="{D79CE07D-FF30-3C57-3DAA-03444667948C}"/>
              </a:ext>
            </a:extLst>
          </p:cNvPr>
          <p:cNvSpPr>
            <a:spLocks noGrp="1"/>
          </p:cNvSpPr>
          <p:nvPr>
            <p:ph type="body" sz="quarter" idx="4294967295"/>
          </p:nvPr>
        </p:nvSpPr>
        <p:spPr>
          <a:xfrm>
            <a:off x="10632518" y="6323364"/>
            <a:ext cx="1061609" cy="197263"/>
          </a:xfrm>
        </p:spPr>
        <p:txBody>
          <a:bodyPr/>
          <a:lstStyle/>
          <a:p>
            <a:r>
              <a:rPr lang="en-US"/>
              <a:t> </a:t>
            </a:r>
          </a:p>
        </p:txBody>
      </p:sp>
      <p:pic>
        <p:nvPicPr>
          <p:cNvPr id="2" name="Picture 1" descr="A logo with text on it&#10;&#10;Description automatically generated">
            <a:extLst>
              <a:ext uri="{FF2B5EF4-FFF2-40B4-BE49-F238E27FC236}">
                <a16:creationId xmlns:a16="http://schemas.microsoft.com/office/drawing/2014/main" id="{5C569210-4B77-C4A1-5318-516D6E1A26F4}"/>
              </a:ext>
            </a:extLst>
          </p:cNvPr>
          <p:cNvPicPr>
            <a:picLocks noChangeAspect="1"/>
          </p:cNvPicPr>
          <p:nvPr/>
        </p:nvPicPr>
        <p:blipFill>
          <a:blip r:embed="rId4"/>
          <a:stretch>
            <a:fillRect/>
          </a:stretch>
        </p:blipFill>
        <p:spPr>
          <a:xfrm>
            <a:off x="11097370" y="5722660"/>
            <a:ext cx="864017" cy="864017"/>
          </a:xfrm>
          <a:prstGeom prst="rect">
            <a:avLst/>
          </a:prstGeom>
        </p:spPr>
      </p:pic>
      <p:sp>
        <p:nvSpPr>
          <p:cNvPr id="6" name="TextBox 5">
            <a:extLst>
              <a:ext uri="{FF2B5EF4-FFF2-40B4-BE49-F238E27FC236}">
                <a16:creationId xmlns:a16="http://schemas.microsoft.com/office/drawing/2014/main" id="{9CBD6024-E74C-3DAA-C976-C05A310E635B}"/>
              </a:ext>
            </a:extLst>
          </p:cNvPr>
          <p:cNvSpPr txBox="1"/>
          <p:nvPr/>
        </p:nvSpPr>
        <p:spPr>
          <a:xfrm>
            <a:off x="496951" y="1239042"/>
            <a:ext cx="5067826" cy="4379917"/>
          </a:xfrm>
          <a:prstGeom prst="rect">
            <a:avLst/>
          </a:prstGeom>
          <a:noFill/>
        </p:spPr>
        <p:txBody>
          <a:bodyPr wrap="square">
            <a:sp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Fire fighters collect donations using their boots at intersections, storefronts, and community events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Thousands of fire fighters across the country rally their communities each year to support MDA</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Funds support groundbreaking research, critical care, and vital services for families living with neuromuscular diseases</a:t>
            </a:r>
          </a:p>
        </p:txBody>
      </p:sp>
    </p:spTree>
    <p:extLst>
      <p:ext uri="{BB962C8B-B14F-4D97-AF65-F5344CB8AC3E}">
        <p14:creationId xmlns:p14="http://schemas.microsoft.com/office/powerpoint/2010/main" val="343634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09040A-1E2E-94A7-977B-155E4B80ED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18C5F7-F2BE-3091-DDCA-2AC355565677}"/>
              </a:ext>
            </a:extLst>
          </p:cNvPr>
          <p:cNvSpPr>
            <a:spLocks noGrp="1"/>
          </p:cNvSpPr>
          <p:nvPr>
            <p:ph type="title"/>
          </p:nvPr>
        </p:nvSpPr>
        <p:spPr>
          <a:xfrm flipH="1">
            <a:off x="496951" y="489252"/>
            <a:ext cx="2917465" cy="382412"/>
          </a:xfrm>
        </p:spPr>
        <p:txBody>
          <a:bodyPr/>
          <a:lstStyle/>
          <a:p>
            <a:r>
              <a:rPr lang="en-US"/>
              <a:t>Why Fill the Boot?</a:t>
            </a:r>
          </a:p>
        </p:txBody>
      </p:sp>
      <p:grpSp>
        <p:nvGrpSpPr>
          <p:cNvPr id="28" name="Group 27">
            <a:extLst>
              <a:ext uri="{FF2B5EF4-FFF2-40B4-BE49-F238E27FC236}">
                <a16:creationId xmlns:a16="http://schemas.microsoft.com/office/drawing/2014/main" id="{261D4181-744E-0FEA-6AE8-7B2C057495CF}"/>
              </a:ext>
            </a:extLst>
          </p:cNvPr>
          <p:cNvGrpSpPr/>
          <p:nvPr/>
        </p:nvGrpSpPr>
        <p:grpSpPr>
          <a:xfrm>
            <a:off x="472698" y="1219200"/>
            <a:ext cx="11356384" cy="4781227"/>
            <a:chOff x="457200" y="1348353"/>
            <a:chExt cx="11356384" cy="4652074"/>
          </a:xfrm>
        </p:grpSpPr>
        <p:sp>
          <p:nvSpPr>
            <p:cNvPr id="20" name="Rectangle 19">
              <a:extLst>
                <a:ext uri="{FF2B5EF4-FFF2-40B4-BE49-F238E27FC236}">
                  <a16:creationId xmlns:a16="http://schemas.microsoft.com/office/drawing/2014/main" id="{4AAA08A8-8176-D42E-6B5F-D0169FA618C0}"/>
                </a:ext>
              </a:extLst>
            </p:cNvPr>
            <p:cNvSpPr/>
            <p:nvPr/>
          </p:nvSpPr>
          <p:spPr>
            <a:xfrm>
              <a:off x="457200" y="1348353"/>
              <a:ext cx="2676041" cy="2213674"/>
            </a:xfrm>
            <a:prstGeom prst="rect">
              <a:avLst/>
            </a:prstGeom>
            <a:solidFill>
              <a:schemeClr val="bg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1" name="Rectangle 20">
              <a:extLst>
                <a:ext uri="{FF2B5EF4-FFF2-40B4-BE49-F238E27FC236}">
                  <a16:creationId xmlns:a16="http://schemas.microsoft.com/office/drawing/2014/main" id="{0E0BD595-8237-EC03-C494-A95A118C0378}"/>
                </a:ext>
              </a:extLst>
            </p:cNvPr>
            <p:cNvSpPr/>
            <p:nvPr/>
          </p:nvSpPr>
          <p:spPr>
            <a:xfrm>
              <a:off x="3298986" y="1348353"/>
              <a:ext cx="2676041" cy="2213674"/>
            </a:xfrm>
            <a:prstGeom prst="rect">
              <a:avLst/>
            </a:prstGeom>
            <a:solidFill>
              <a:schemeClr val="accent3"/>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2" name="Rectangle 21">
              <a:extLst>
                <a:ext uri="{FF2B5EF4-FFF2-40B4-BE49-F238E27FC236}">
                  <a16:creationId xmlns:a16="http://schemas.microsoft.com/office/drawing/2014/main" id="{FC045F5F-0621-652C-A4C5-E623260EF193}"/>
                </a:ext>
              </a:extLst>
            </p:cNvPr>
            <p:cNvSpPr/>
            <p:nvPr/>
          </p:nvSpPr>
          <p:spPr>
            <a:xfrm>
              <a:off x="6140772" y="1348353"/>
              <a:ext cx="2676041" cy="2213674"/>
            </a:xfrm>
            <a:prstGeom prst="rect">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3" name="Rectangle 22">
              <a:extLst>
                <a:ext uri="{FF2B5EF4-FFF2-40B4-BE49-F238E27FC236}">
                  <a16:creationId xmlns:a16="http://schemas.microsoft.com/office/drawing/2014/main" id="{6E24670A-9C5A-2BAD-0DEB-7C9A38859009}"/>
                </a:ext>
              </a:extLst>
            </p:cNvPr>
            <p:cNvSpPr/>
            <p:nvPr/>
          </p:nvSpPr>
          <p:spPr>
            <a:xfrm>
              <a:off x="8982559" y="1348353"/>
              <a:ext cx="2676041" cy="2213674"/>
            </a:xfrm>
            <a:prstGeom prst="rect">
              <a:avLst/>
            </a:prstGeom>
            <a:solidFill>
              <a:schemeClr val="accent5"/>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4" name="Rectangle 23">
              <a:extLst>
                <a:ext uri="{FF2B5EF4-FFF2-40B4-BE49-F238E27FC236}">
                  <a16:creationId xmlns:a16="http://schemas.microsoft.com/office/drawing/2014/main" id="{9C2A2E05-0B04-0862-5EFE-7AD9F9A0B9FA}"/>
                </a:ext>
              </a:extLst>
            </p:cNvPr>
            <p:cNvSpPr/>
            <p:nvPr/>
          </p:nvSpPr>
          <p:spPr>
            <a:xfrm>
              <a:off x="457200" y="3786753"/>
              <a:ext cx="2676041" cy="2213674"/>
            </a:xfrm>
            <a:prstGeom prst="rect">
              <a:avLst/>
            </a:prstGeom>
            <a:solidFill>
              <a:srgbClr val="A51C37"/>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5" name="Rectangle 24">
              <a:extLst>
                <a:ext uri="{FF2B5EF4-FFF2-40B4-BE49-F238E27FC236}">
                  <a16:creationId xmlns:a16="http://schemas.microsoft.com/office/drawing/2014/main" id="{BF3ABC32-7877-5C16-63D4-7CF5AAFED564}"/>
                </a:ext>
              </a:extLst>
            </p:cNvPr>
            <p:cNvSpPr/>
            <p:nvPr/>
          </p:nvSpPr>
          <p:spPr>
            <a:xfrm>
              <a:off x="3298986" y="3786753"/>
              <a:ext cx="2676041" cy="2213674"/>
            </a:xfrm>
            <a:prstGeom prst="rect">
              <a:avLst/>
            </a:prstGeom>
            <a:solidFill>
              <a:schemeClr val="accent6"/>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2" name="TextBox 11">
              <a:extLst>
                <a:ext uri="{FF2B5EF4-FFF2-40B4-BE49-F238E27FC236}">
                  <a16:creationId xmlns:a16="http://schemas.microsoft.com/office/drawing/2014/main" id="{5131FB1C-32A6-9378-1D3B-A954FDE22034}"/>
                </a:ext>
              </a:extLst>
            </p:cNvPr>
            <p:cNvSpPr txBox="1"/>
            <p:nvPr/>
          </p:nvSpPr>
          <p:spPr>
            <a:xfrm>
              <a:off x="689674" y="2171889"/>
              <a:ext cx="2316997" cy="507417"/>
            </a:xfrm>
            <a:prstGeom prst="rect">
              <a:avLst/>
            </a:prstGeom>
            <a:noFill/>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B244B"/>
                  </a:solidFill>
                  <a:effectLst/>
                  <a:uLnTx/>
                  <a:uFillTx/>
                  <a:latin typeface="Heebo ExtraBold" pitchFamily="2" charset="-79"/>
                  <a:ea typeface="Cambria Math" panose="02040503050406030204" pitchFamily="18" charset="0"/>
                  <a:cs typeface="Heebo ExtraBold" pitchFamily="2" charset="-79"/>
                </a:rPr>
                <a:t>Tradition</a:t>
              </a:r>
              <a:endParaRPr kumimoji="0" lang="en-US" sz="2800" b="1" i="0" u="none" strike="noStrike" kern="1200" cap="none" spc="0" normalizeH="0" baseline="0" noProof="0">
                <a:ln>
                  <a:noFill/>
                </a:ln>
                <a:solidFill>
                  <a:srgbClr val="0B244B"/>
                </a:solidFill>
                <a:effectLst/>
                <a:uLnTx/>
                <a:uFillTx/>
                <a:latin typeface="Heebo ExtraBold" pitchFamily="2" charset="-79"/>
                <a:ea typeface="Cambria Math" panose="02040503050406030204" pitchFamily="18" charset="0"/>
                <a:cs typeface="Heebo ExtraBold" pitchFamily="2" charset="-79"/>
              </a:endParaRPr>
            </a:p>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t>Over 70 years of partnership with MDA</a:t>
              </a:r>
            </a:p>
          </p:txBody>
        </p:sp>
        <p:sp>
          <p:nvSpPr>
            <p:cNvPr id="13" name="TextBox 12">
              <a:extLst>
                <a:ext uri="{FF2B5EF4-FFF2-40B4-BE49-F238E27FC236}">
                  <a16:creationId xmlns:a16="http://schemas.microsoft.com/office/drawing/2014/main" id="{55E57568-A146-06F1-BF00-DFA54B9277F8}"/>
                </a:ext>
              </a:extLst>
            </p:cNvPr>
            <p:cNvSpPr txBox="1"/>
            <p:nvPr/>
          </p:nvSpPr>
          <p:spPr>
            <a:xfrm>
              <a:off x="3511659" y="2171889"/>
              <a:ext cx="2501685" cy="507417"/>
            </a:xfrm>
            <a:prstGeom prst="rect">
              <a:avLst/>
            </a:prstGeom>
            <a:noFill/>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ebo ExtraBold" pitchFamily="2" charset="-79"/>
                  <a:ea typeface="Cambria Math" panose="02040503050406030204" pitchFamily="18" charset="0"/>
                  <a:cs typeface="Heebo ExtraBold" pitchFamily="2" charset="-79"/>
                </a:rPr>
                <a:t>Ease</a:t>
              </a:r>
              <a:endParaRPr kumimoji="0" lang="en-US" sz="2800" b="1" i="0" u="none" strike="noStrike" kern="1200" cap="none" spc="0" normalizeH="0" baseline="0" noProof="0">
                <a:ln>
                  <a:noFill/>
                </a:ln>
                <a:solidFill>
                  <a:srgbClr val="FFFFFF"/>
                </a:solidFill>
                <a:effectLst/>
                <a:uLnTx/>
                <a:uFillTx/>
                <a:latin typeface="Heebo ExtraBold" pitchFamily="2" charset="-79"/>
                <a:ea typeface="Cambria Math" panose="02040503050406030204" pitchFamily="18" charset="0"/>
                <a:cs typeface="Heebo ExtraBold" pitchFamily="2" charset="-79"/>
              </a:endParaRPr>
            </a:p>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t>A turnkey program with all supplies provided at no cost</a:t>
              </a:r>
            </a:p>
          </p:txBody>
        </p:sp>
        <p:sp>
          <p:nvSpPr>
            <p:cNvPr id="14" name="TextBox 13">
              <a:extLst>
                <a:ext uri="{FF2B5EF4-FFF2-40B4-BE49-F238E27FC236}">
                  <a16:creationId xmlns:a16="http://schemas.microsoft.com/office/drawing/2014/main" id="{BA5A5B4C-B72F-D71A-501D-4B44A36A1B43}"/>
                </a:ext>
              </a:extLst>
            </p:cNvPr>
            <p:cNvSpPr txBox="1"/>
            <p:nvPr/>
          </p:nvSpPr>
          <p:spPr>
            <a:xfrm>
              <a:off x="6331060" y="2171889"/>
              <a:ext cx="2673458" cy="507417"/>
            </a:xfrm>
            <a:prstGeom prst="rect">
              <a:avLst/>
            </a:prstGeom>
            <a:noFill/>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B244B"/>
                  </a:solidFill>
                  <a:effectLst/>
                  <a:uLnTx/>
                  <a:uFillTx/>
                  <a:latin typeface="Heebo ExtraBold" pitchFamily="2" charset="-79"/>
                  <a:ea typeface="Cambria Math" panose="02040503050406030204" pitchFamily="18" charset="0"/>
                  <a:cs typeface="Heebo ExtraBold" pitchFamily="2" charset="-79"/>
                </a:rPr>
                <a:t>Visibility</a:t>
              </a:r>
              <a:endParaRPr kumimoji="0" lang="en-US" sz="2800" b="1" i="0" u="none" strike="noStrike" kern="1200" cap="none" spc="0" normalizeH="0" baseline="0" noProof="0">
                <a:ln>
                  <a:noFill/>
                </a:ln>
                <a:solidFill>
                  <a:srgbClr val="0B244B"/>
                </a:solidFill>
                <a:effectLst/>
                <a:uLnTx/>
                <a:uFillTx/>
                <a:latin typeface="Heebo ExtraBold" pitchFamily="2" charset="-79"/>
                <a:ea typeface="Cambria Math" panose="02040503050406030204" pitchFamily="18" charset="0"/>
                <a:cs typeface="Heebo ExtraBold" pitchFamily="2" charset="-79"/>
              </a:endParaRPr>
            </a:p>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t>A chance to interact </a:t>
              </a:r>
              <a:b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br>
              <a: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t>with the public in </a:t>
              </a:r>
              <a:b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br>
              <a: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t>a non-emergency setting</a:t>
              </a:r>
            </a:p>
          </p:txBody>
        </p:sp>
        <p:sp>
          <p:nvSpPr>
            <p:cNvPr id="15" name="TextBox 14">
              <a:extLst>
                <a:ext uri="{FF2B5EF4-FFF2-40B4-BE49-F238E27FC236}">
                  <a16:creationId xmlns:a16="http://schemas.microsoft.com/office/drawing/2014/main" id="{E990A7B6-1D1B-7972-11D8-2993049C2C55}"/>
                </a:ext>
              </a:extLst>
            </p:cNvPr>
            <p:cNvSpPr txBox="1"/>
            <p:nvPr/>
          </p:nvSpPr>
          <p:spPr>
            <a:xfrm>
              <a:off x="9226659" y="2171889"/>
              <a:ext cx="2586925" cy="507417"/>
            </a:xfrm>
            <a:prstGeom prst="rect">
              <a:avLst/>
            </a:prstGeom>
            <a:noFill/>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B244B"/>
                  </a:solidFill>
                  <a:effectLst/>
                  <a:uLnTx/>
                  <a:uFillTx/>
                  <a:latin typeface="Heebo ExtraBold" pitchFamily="2" charset="-79"/>
                  <a:ea typeface="Cambria Math" panose="02040503050406030204" pitchFamily="18" charset="0"/>
                  <a:cs typeface="Heebo ExtraBold" pitchFamily="2" charset="-79"/>
                </a:rPr>
                <a:t>Competition</a:t>
              </a:r>
              <a:endParaRPr kumimoji="0" lang="en-US" sz="2800" b="1" i="0" u="none" strike="noStrike" kern="1200" cap="none" spc="0" normalizeH="0" baseline="0" noProof="0">
                <a:ln>
                  <a:noFill/>
                </a:ln>
                <a:solidFill>
                  <a:srgbClr val="0B244B"/>
                </a:solidFill>
                <a:effectLst/>
                <a:uLnTx/>
                <a:uFillTx/>
                <a:latin typeface="Heebo ExtraBold" pitchFamily="2" charset="-79"/>
                <a:ea typeface="Cambria Math" panose="02040503050406030204" pitchFamily="18" charset="0"/>
                <a:cs typeface="Heebo ExtraBold" pitchFamily="2" charset="-79"/>
              </a:endParaRPr>
            </a:p>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t>The opportunity </a:t>
              </a:r>
              <a:b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br>
              <a: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t>to out-fundraise the next </a:t>
              </a:r>
              <a:b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br>
              <a:r>
                <a:rPr kumimoji="0" lang="en-US" sz="1600" b="0" i="0" u="none" strike="noStrike" kern="1200" cap="none" spc="-30" normalizeH="0" baseline="0" noProof="0">
                  <a:ln>
                    <a:noFill/>
                  </a:ln>
                  <a:solidFill>
                    <a:srgbClr val="0B244B"/>
                  </a:solidFill>
                  <a:effectLst/>
                  <a:uLnTx/>
                  <a:uFillTx/>
                  <a:latin typeface="Heebo" pitchFamily="2" charset="-79"/>
                  <a:ea typeface="Open Sans" pitchFamily="2" charset="0"/>
                  <a:cs typeface="Heebo" pitchFamily="2" charset="-79"/>
                </a:rPr>
                <a:t>town or station</a:t>
              </a:r>
            </a:p>
          </p:txBody>
        </p:sp>
        <p:sp>
          <p:nvSpPr>
            <p:cNvPr id="16" name="TextBox 15">
              <a:extLst>
                <a:ext uri="{FF2B5EF4-FFF2-40B4-BE49-F238E27FC236}">
                  <a16:creationId xmlns:a16="http://schemas.microsoft.com/office/drawing/2014/main" id="{303B74E0-2282-1452-D41C-31E9A2DD166B}"/>
                </a:ext>
              </a:extLst>
            </p:cNvPr>
            <p:cNvSpPr txBox="1"/>
            <p:nvPr/>
          </p:nvSpPr>
          <p:spPr>
            <a:xfrm>
              <a:off x="689674" y="4600552"/>
              <a:ext cx="2316997" cy="507417"/>
            </a:xfrm>
            <a:prstGeom prst="rect">
              <a:avLst/>
            </a:prstGeom>
            <a:noFill/>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ebo ExtraBold" pitchFamily="2" charset="-79"/>
                  <a:ea typeface="Cambria Math" panose="02040503050406030204" pitchFamily="18" charset="0"/>
                  <a:cs typeface="Heebo ExtraBold" pitchFamily="2" charset="-79"/>
                </a:rPr>
                <a:t>Altruism</a:t>
              </a:r>
            </a:p>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t>The drive to make </a:t>
              </a:r>
              <a:b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br>
              <a: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t>a difference</a:t>
              </a:r>
            </a:p>
          </p:txBody>
        </p:sp>
        <p:sp>
          <p:nvSpPr>
            <p:cNvPr id="17" name="TextBox 16">
              <a:extLst>
                <a:ext uri="{FF2B5EF4-FFF2-40B4-BE49-F238E27FC236}">
                  <a16:creationId xmlns:a16="http://schemas.microsoft.com/office/drawing/2014/main" id="{6E10BFC6-6375-EF08-F634-4327760D0AF0}"/>
                </a:ext>
              </a:extLst>
            </p:cNvPr>
            <p:cNvSpPr txBox="1"/>
            <p:nvPr/>
          </p:nvSpPr>
          <p:spPr>
            <a:xfrm>
              <a:off x="3511659" y="4600552"/>
              <a:ext cx="2501685" cy="507417"/>
            </a:xfrm>
            <a:prstGeom prst="rect">
              <a:avLst/>
            </a:prstGeom>
            <a:noFill/>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ebo ExtraBold" pitchFamily="2" charset="-79"/>
                  <a:ea typeface="Cambria Math" panose="02040503050406030204" pitchFamily="18" charset="0"/>
                  <a:cs typeface="Heebo ExtraBold" pitchFamily="2" charset="-79"/>
                </a:rPr>
                <a:t>Comradery</a:t>
              </a:r>
            </a:p>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t>A way to bond </a:t>
              </a:r>
              <a:b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br>
              <a: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t>with coworkers</a:t>
              </a:r>
            </a:p>
          </p:txBody>
        </p:sp>
        <p:sp>
          <p:nvSpPr>
            <p:cNvPr id="26" name="Rectangle 25">
              <a:extLst>
                <a:ext uri="{FF2B5EF4-FFF2-40B4-BE49-F238E27FC236}">
                  <a16:creationId xmlns:a16="http://schemas.microsoft.com/office/drawing/2014/main" id="{A9A50957-8292-B8B5-2150-13582ACF354B}"/>
                </a:ext>
              </a:extLst>
            </p:cNvPr>
            <p:cNvSpPr/>
            <p:nvPr/>
          </p:nvSpPr>
          <p:spPr>
            <a:xfrm>
              <a:off x="6140772" y="3786753"/>
              <a:ext cx="2676041" cy="2213674"/>
            </a:xfrm>
            <a:prstGeom prst="rect">
              <a:avLst/>
            </a:prstGeom>
            <a:solidFill>
              <a:schemeClr val="accent4"/>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8" name="TextBox 17">
              <a:extLst>
                <a:ext uri="{FF2B5EF4-FFF2-40B4-BE49-F238E27FC236}">
                  <a16:creationId xmlns:a16="http://schemas.microsoft.com/office/drawing/2014/main" id="{8A8B68DE-2621-FF7F-3850-66BB9E972A9F}"/>
                </a:ext>
              </a:extLst>
            </p:cNvPr>
            <p:cNvSpPr txBox="1"/>
            <p:nvPr/>
          </p:nvSpPr>
          <p:spPr>
            <a:xfrm>
              <a:off x="6331060" y="4600552"/>
              <a:ext cx="2673458" cy="507417"/>
            </a:xfrm>
            <a:prstGeom prst="rect">
              <a:avLst/>
            </a:prstGeom>
            <a:noFill/>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ebo ExtraBold" pitchFamily="2" charset="-79"/>
                  <a:ea typeface="Cambria Math" panose="02040503050406030204" pitchFamily="18" charset="0"/>
                  <a:cs typeface="Heebo ExtraBold" pitchFamily="2" charset="-79"/>
                </a:rPr>
                <a:t>Connection</a:t>
              </a:r>
            </a:p>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t>Supporting a cause that </a:t>
              </a:r>
              <a:b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br>
              <a:r>
                <a:rPr kumimoji="0" lang="en-US" sz="1600" b="0" i="0" u="none" strike="noStrike" kern="1200" cap="none" spc="-30" normalizeH="0" baseline="0" noProof="0">
                  <a:ln>
                    <a:noFill/>
                  </a:ln>
                  <a:solidFill>
                    <a:srgbClr val="FFFFFF"/>
                  </a:solidFill>
                  <a:effectLst/>
                  <a:uLnTx/>
                  <a:uFillTx/>
                  <a:latin typeface="Heebo" pitchFamily="2" charset="-79"/>
                  <a:ea typeface="Open Sans" pitchFamily="2" charset="0"/>
                  <a:cs typeface="Heebo" pitchFamily="2" charset="-79"/>
                </a:rPr>
                <a:t>affects someone you know</a:t>
              </a:r>
            </a:p>
          </p:txBody>
        </p:sp>
      </p:grpSp>
      <p:pic>
        <p:nvPicPr>
          <p:cNvPr id="32" name="Graphic 31">
            <a:extLst>
              <a:ext uri="{FF2B5EF4-FFF2-40B4-BE49-F238E27FC236}">
                <a16:creationId xmlns:a16="http://schemas.microsoft.com/office/drawing/2014/main" id="{DA5F26D3-0F3B-862F-957E-D83750C094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52569" y="1323974"/>
            <a:ext cx="690805" cy="690805"/>
          </a:xfrm>
          <a:prstGeom prst="rect">
            <a:avLst/>
          </a:prstGeom>
        </p:spPr>
      </p:pic>
      <p:pic>
        <p:nvPicPr>
          <p:cNvPr id="34" name="Graphic 33">
            <a:extLst>
              <a:ext uri="{FF2B5EF4-FFF2-40B4-BE49-F238E27FC236}">
                <a16:creationId xmlns:a16="http://schemas.microsoft.com/office/drawing/2014/main" id="{A80689F6-CCFB-77CD-1C5A-6DC89EA508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47848" y="1295401"/>
            <a:ext cx="719379" cy="719379"/>
          </a:xfrm>
          <a:prstGeom prst="rect">
            <a:avLst/>
          </a:prstGeom>
        </p:spPr>
      </p:pic>
      <p:pic>
        <p:nvPicPr>
          <p:cNvPr id="36" name="Graphic 35">
            <a:extLst>
              <a:ext uri="{FF2B5EF4-FFF2-40B4-BE49-F238E27FC236}">
                <a16:creationId xmlns:a16="http://schemas.microsoft.com/office/drawing/2014/main" id="{7AB486CE-B0E1-5C80-46C2-EFFB65DEBD4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33990" y="1353840"/>
            <a:ext cx="645441" cy="645441"/>
          </a:xfrm>
          <a:prstGeom prst="rect">
            <a:avLst/>
          </a:prstGeom>
        </p:spPr>
      </p:pic>
      <p:pic>
        <p:nvPicPr>
          <p:cNvPr id="38" name="Graphic 37">
            <a:extLst>
              <a:ext uri="{FF2B5EF4-FFF2-40B4-BE49-F238E27FC236}">
                <a16:creationId xmlns:a16="http://schemas.microsoft.com/office/drawing/2014/main" id="{D22E9851-55B4-92C3-7FC9-E2A75F91ADA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1878" y="1295399"/>
            <a:ext cx="750377" cy="750377"/>
          </a:xfrm>
          <a:prstGeom prst="rect">
            <a:avLst/>
          </a:prstGeom>
        </p:spPr>
      </p:pic>
      <p:pic>
        <p:nvPicPr>
          <p:cNvPr id="40" name="Graphic 39">
            <a:extLst>
              <a:ext uri="{FF2B5EF4-FFF2-40B4-BE49-F238E27FC236}">
                <a16:creationId xmlns:a16="http://schemas.microsoft.com/office/drawing/2014/main" id="{3897C02F-DDD0-11D8-E5D2-813D5E3DEE1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9104" y="3905573"/>
            <a:ext cx="555034" cy="555034"/>
          </a:xfrm>
          <a:prstGeom prst="rect">
            <a:avLst/>
          </a:prstGeom>
        </p:spPr>
      </p:pic>
      <p:pic>
        <p:nvPicPr>
          <p:cNvPr id="42" name="Graphic 41">
            <a:extLst>
              <a:ext uri="{FF2B5EF4-FFF2-40B4-BE49-F238E27FC236}">
                <a16:creationId xmlns:a16="http://schemas.microsoft.com/office/drawing/2014/main" id="{F73A6A04-CA55-D091-2A53-0658A7EE9A8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90577" y="3759630"/>
            <a:ext cx="793965" cy="793965"/>
          </a:xfrm>
          <a:prstGeom prst="rect">
            <a:avLst/>
          </a:prstGeom>
        </p:spPr>
      </p:pic>
      <p:pic>
        <p:nvPicPr>
          <p:cNvPr id="44" name="Graphic 43">
            <a:extLst>
              <a:ext uri="{FF2B5EF4-FFF2-40B4-BE49-F238E27FC236}">
                <a16:creationId xmlns:a16="http://schemas.microsoft.com/office/drawing/2014/main" id="{B693A815-0EBF-3EB9-835D-DD936FDD82F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88760" y="3750590"/>
            <a:ext cx="805913" cy="805913"/>
          </a:xfrm>
          <a:prstGeom prst="rect">
            <a:avLst/>
          </a:prstGeom>
        </p:spPr>
      </p:pic>
    </p:spTree>
    <p:extLst>
      <p:ext uri="{BB962C8B-B14F-4D97-AF65-F5344CB8AC3E}">
        <p14:creationId xmlns:p14="http://schemas.microsoft.com/office/powerpoint/2010/main" val="187672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FDD1-0950-05B2-97AB-756B51A48D58}"/>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69DE14B2-3603-BA5B-E76E-7243D710A7AD}"/>
              </a:ext>
            </a:extLst>
          </p:cNvPr>
          <p:cNvSpPr/>
          <p:nvPr/>
        </p:nvSpPr>
        <p:spPr>
          <a:xfrm>
            <a:off x="457200" y="1048870"/>
            <a:ext cx="2651760" cy="1359793"/>
          </a:xfrm>
          <a:prstGeom prst="rect">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63" name="Rectangle 62">
            <a:extLst>
              <a:ext uri="{FF2B5EF4-FFF2-40B4-BE49-F238E27FC236}">
                <a16:creationId xmlns:a16="http://schemas.microsoft.com/office/drawing/2014/main" id="{8B8B0F18-F1BB-96AC-C56C-112292E42C2C}"/>
              </a:ext>
            </a:extLst>
          </p:cNvPr>
          <p:cNvSpPr/>
          <p:nvPr/>
        </p:nvSpPr>
        <p:spPr>
          <a:xfrm>
            <a:off x="9021128" y="1048870"/>
            <a:ext cx="2651760" cy="1359793"/>
          </a:xfrm>
          <a:prstGeom prst="rect">
            <a:avLst/>
          </a:prstGeom>
          <a:solidFill>
            <a:srgbClr val="A51C37"/>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64" name="Rectangle 63">
            <a:extLst>
              <a:ext uri="{FF2B5EF4-FFF2-40B4-BE49-F238E27FC236}">
                <a16:creationId xmlns:a16="http://schemas.microsoft.com/office/drawing/2014/main" id="{1DEF6131-4BEE-3CC0-4540-3327B48E6F1A}"/>
              </a:ext>
            </a:extLst>
          </p:cNvPr>
          <p:cNvSpPr/>
          <p:nvPr/>
        </p:nvSpPr>
        <p:spPr>
          <a:xfrm>
            <a:off x="6166486" y="1048870"/>
            <a:ext cx="2651760" cy="1359793"/>
          </a:xfrm>
          <a:prstGeom prst="rect">
            <a:avLst/>
          </a:prstGeom>
          <a:solidFill>
            <a:schemeClr val="accent5"/>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65" name="Rectangle 64">
            <a:extLst>
              <a:ext uri="{FF2B5EF4-FFF2-40B4-BE49-F238E27FC236}">
                <a16:creationId xmlns:a16="http://schemas.microsoft.com/office/drawing/2014/main" id="{A9452E3E-65DE-689A-B5C7-62069833FDC8}"/>
              </a:ext>
            </a:extLst>
          </p:cNvPr>
          <p:cNvSpPr/>
          <p:nvPr/>
        </p:nvSpPr>
        <p:spPr>
          <a:xfrm>
            <a:off x="3311843" y="1048870"/>
            <a:ext cx="2651760" cy="1359793"/>
          </a:xfrm>
          <a:prstGeom prst="rect">
            <a:avLst/>
          </a:prstGeom>
          <a:solidFill>
            <a:schemeClr val="accent3"/>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4" name="Rectangle 13">
            <a:extLst>
              <a:ext uri="{FF2B5EF4-FFF2-40B4-BE49-F238E27FC236}">
                <a16:creationId xmlns:a16="http://schemas.microsoft.com/office/drawing/2014/main" id="{9317E0C2-D2C4-A301-A41D-9229DB08DB72}"/>
              </a:ext>
            </a:extLst>
          </p:cNvPr>
          <p:cNvSpPr/>
          <p:nvPr/>
        </p:nvSpPr>
        <p:spPr>
          <a:xfrm>
            <a:off x="0" y="2611213"/>
            <a:ext cx="12192000" cy="4178015"/>
          </a:xfrm>
          <a:prstGeom prst="rect">
            <a:avLst/>
          </a:prstGeom>
          <a:solidFill>
            <a:schemeClr val="bg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0CB09B21-AA2F-0590-E30B-8DB62F3D3F09}"/>
              </a:ext>
            </a:extLst>
          </p:cNvPr>
          <p:cNvSpPr>
            <a:spLocks noGrp="1"/>
          </p:cNvSpPr>
          <p:nvPr>
            <p:ph type="title"/>
          </p:nvPr>
        </p:nvSpPr>
        <p:spPr>
          <a:xfrm flipH="1">
            <a:off x="496951" y="489252"/>
            <a:ext cx="3893695" cy="382412"/>
          </a:xfrm>
        </p:spPr>
        <p:txBody>
          <a:bodyPr/>
          <a:lstStyle/>
          <a:p>
            <a:r>
              <a:rPr lang="en-US"/>
              <a:t>72 Years of Fill the Boot</a:t>
            </a:r>
          </a:p>
        </p:txBody>
      </p:sp>
      <p:grpSp>
        <p:nvGrpSpPr>
          <p:cNvPr id="16" name="Group 15">
            <a:extLst>
              <a:ext uri="{FF2B5EF4-FFF2-40B4-BE49-F238E27FC236}">
                <a16:creationId xmlns:a16="http://schemas.microsoft.com/office/drawing/2014/main" id="{D8DCC5D6-A83B-BCCB-C2D2-E35BE6EAD9A5}"/>
              </a:ext>
            </a:extLst>
          </p:cNvPr>
          <p:cNvGrpSpPr/>
          <p:nvPr/>
        </p:nvGrpSpPr>
        <p:grpSpPr>
          <a:xfrm>
            <a:off x="0" y="6789227"/>
            <a:ext cx="12192000" cy="68773"/>
            <a:chOff x="-152401" y="6821424"/>
            <a:chExt cx="6858001" cy="73156"/>
          </a:xfrm>
        </p:grpSpPr>
        <p:sp>
          <p:nvSpPr>
            <p:cNvPr id="17" name="Rectangle 16">
              <a:extLst>
                <a:ext uri="{FF2B5EF4-FFF2-40B4-BE49-F238E27FC236}">
                  <a16:creationId xmlns:a16="http://schemas.microsoft.com/office/drawing/2014/main" id="{0EC13B54-1EA5-4F9C-2611-375B263D8918}"/>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53F07C79-B2F0-2DF4-153B-6CCF9787ADE3}"/>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068DE6E5-2F8B-E47B-FAC3-7C5555C1D2E5}"/>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6099198B-19C1-B4FF-192E-CEEEFDD3CB68}"/>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BDDDDD01-00E4-F6BD-5F89-275B5DCE60C9}"/>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4" name="TextBox 23">
            <a:extLst>
              <a:ext uri="{FF2B5EF4-FFF2-40B4-BE49-F238E27FC236}">
                <a16:creationId xmlns:a16="http://schemas.microsoft.com/office/drawing/2014/main" id="{3CC17517-3D26-6DE1-DF1B-06D9F419D5A8}"/>
              </a:ext>
            </a:extLst>
          </p:cNvPr>
          <p:cNvSpPr txBox="1"/>
          <p:nvPr/>
        </p:nvSpPr>
        <p:spPr>
          <a:xfrm>
            <a:off x="595953" y="1155032"/>
            <a:ext cx="2468880" cy="1153269"/>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900"/>
              </a:spcBef>
              <a:spcAft>
                <a:spcPts val="0"/>
              </a:spcAft>
              <a:buClrTx/>
              <a:buSzTx/>
              <a:buFontTx/>
              <a:buNone/>
              <a:tabLst/>
              <a:defRPr/>
            </a:pPr>
            <a:r>
              <a:rPr kumimoji="0" lang="en-US" sz="1600" b="1" i="0" u="none" strike="noStrike" kern="1200" cap="none" spc="0" normalizeH="0" baseline="0" noProof="0">
                <a:ln>
                  <a:noFill/>
                </a:ln>
                <a:solidFill>
                  <a:srgbClr val="0B244B"/>
                </a:solidFill>
                <a:effectLst/>
                <a:uLnTx/>
                <a:uFillTx/>
                <a:latin typeface="Heebo" pitchFamily="2" charset="-79"/>
                <a:ea typeface="+mn-ea"/>
                <a:cs typeface="Heebo" pitchFamily="2" charset="-79"/>
              </a:rPr>
              <a:t>1952: </a:t>
            </a:r>
            <a:r>
              <a:rPr kumimoji="0" lang="en-US" sz="1600" b="0" i="0" u="none" strike="noStrike" kern="1200" cap="none" spc="0" normalizeH="0" baseline="0" noProof="0">
                <a:ln>
                  <a:noFill/>
                </a:ln>
                <a:solidFill>
                  <a:srgbClr val="0B244B"/>
                </a:solidFill>
                <a:effectLst/>
                <a:uLnTx/>
                <a:uFillTx/>
                <a:latin typeface="Heebo" pitchFamily="2" charset="-79"/>
                <a:ea typeface="+mn-ea"/>
                <a:cs typeface="Heebo" pitchFamily="2" charset="-79"/>
              </a:rPr>
              <a:t>A father sought help at a Boston firehouse for his two sons living with Duchenne (DMD)</a:t>
            </a:r>
            <a:endParaRPr kumimoji="0" lang="en-US" sz="1600" b="0" i="0" u="none" strike="noStrike" kern="1200" cap="none" spc="0" normalizeH="0" baseline="0" noProof="0">
              <a:ln>
                <a:noFill/>
              </a:ln>
              <a:solidFill>
                <a:srgbClr val="0B244B"/>
              </a:solidFill>
              <a:effectLst/>
              <a:uLnTx/>
              <a:uFillTx/>
              <a:latin typeface="Heebo" pitchFamily="2" charset="-79"/>
              <a:ea typeface="Open Sans" pitchFamily="2" charset="0"/>
              <a:cs typeface="Heebo" pitchFamily="2" charset="-79"/>
            </a:endParaRPr>
          </a:p>
        </p:txBody>
      </p:sp>
      <p:sp>
        <p:nvSpPr>
          <p:cNvPr id="26" name="TextBox 25">
            <a:extLst>
              <a:ext uri="{FF2B5EF4-FFF2-40B4-BE49-F238E27FC236}">
                <a16:creationId xmlns:a16="http://schemas.microsoft.com/office/drawing/2014/main" id="{18F0FB53-42AD-0194-D63A-01EFAE457678}"/>
              </a:ext>
            </a:extLst>
          </p:cNvPr>
          <p:cNvSpPr txBox="1"/>
          <p:nvPr/>
        </p:nvSpPr>
        <p:spPr>
          <a:xfrm>
            <a:off x="3457071" y="1155033"/>
            <a:ext cx="2468880" cy="784412"/>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9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mn-ea"/>
                <a:cs typeface="Heebo" pitchFamily="2" charset="-79"/>
              </a:rPr>
              <a:t>Fire fighter leadership: </a:t>
            </a:r>
            <a:r>
              <a:rPr kumimoji="0" lang="en-US" sz="1600" b="0" i="0" u="none" strike="noStrike" kern="1200" cap="none" spc="0" normalizeH="0" baseline="0" noProof="0">
                <a:ln>
                  <a:noFill/>
                </a:ln>
                <a:solidFill>
                  <a:srgbClr val="FFFFFF"/>
                </a:solidFill>
                <a:effectLst/>
                <a:uLnTx/>
                <a:uFillTx/>
                <a:latin typeface="Heebo" pitchFamily="2" charset="-79"/>
                <a:ea typeface="+mn-ea"/>
                <a:cs typeface="Heebo" pitchFamily="2" charset="-79"/>
              </a:rPr>
              <a:t>IAFF Local 718 President George Graney invited the family to share their story</a:t>
            </a:r>
            <a:endParaRPr kumimoji="0" lang="en-US" sz="1600" b="0" i="0" u="none" strike="noStrike" kern="1200" cap="none" spc="0" normalizeH="0" baseline="0" noProof="0">
              <a:ln>
                <a:noFill/>
              </a:ln>
              <a:solidFill>
                <a:srgbClr val="FFFFFF"/>
              </a:solidFill>
              <a:effectLst/>
              <a:uLnTx/>
              <a:uFillTx/>
              <a:latin typeface="Heebo" pitchFamily="2" charset="-79"/>
              <a:ea typeface="Open Sans" pitchFamily="2" charset="0"/>
              <a:cs typeface="Heebo" pitchFamily="2" charset="-79"/>
            </a:endParaRPr>
          </a:p>
        </p:txBody>
      </p:sp>
      <p:sp>
        <p:nvSpPr>
          <p:cNvPr id="28" name="TextBox 27">
            <a:extLst>
              <a:ext uri="{FF2B5EF4-FFF2-40B4-BE49-F238E27FC236}">
                <a16:creationId xmlns:a16="http://schemas.microsoft.com/office/drawing/2014/main" id="{07C5FC02-A67C-620A-2C06-F859E9148FA0}"/>
              </a:ext>
            </a:extLst>
          </p:cNvPr>
          <p:cNvSpPr txBox="1"/>
          <p:nvPr/>
        </p:nvSpPr>
        <p:spPr>
          <a:xfrm>
            <a:off x="6282218" y="1155033"/>
            <a:ext cx="2415733" cy="784412"/>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900"/>
              </a:spcBef>
              <a:spcAft>
                <a:spcPts val="0"/>
              </a:spcAft>
              <a:buClrTx/>
              <a:buSzTx/>
              <a:buFontTx/>
              <a:buNone/>
              <a:tabLst/>
              <a:defRPr/>
            </a:pPr>
            <a:r>
              <a:rPr kumimoji="0" lang="en-US" sz="1600" b="1" i="0" u="none" strike="noStrike" kern="1200" cap="none" spc="0" normalizeH="0" baseline="0" noProof="0">
                <a:ln>
                  <a:noFill/>
                </a:ln>
                <a:solidFill>
                  <a:srgbClr val="0B244B"/>
                </a:solidFill>
                <a:effectLst/>
                <a:uLnTx/>
                <a:uFillTx/>
                <a:latin typeface="Heebo" pitchFamily="2" charset="-79"/>
                <a:ea typeface="+mn-ea"/>
                <a:cs typeface="Heebo" pitchFamily="2" charset="-79"/>
              </a:rPr>
              <a:t>Fire fighters act: </a:t>
            </a:r>
            <a:r>
              <a:rPr kumimoji="0" lang="en-US" sz="1600" b="0" i="0" u="none" strike="noStrike" kern="1200" cap="none" spc="0" normalizeH="0" baseline="0" noProof="0">
                <a:ln>
                  <a:noFill/>
                </a:ln>
                <a:solidFill>
                  <a:srgbClr val="0B244B"/>
                </a:solidFill>
                <a:effectLst/>
                <a:uLnTx/>
                <a:uFillTx/>
                <a:latin typeface="Heebo" pitchFamily="2" charset="-79"/>
                <a:ea typeface="+mn-ea"/>
                <a:cs typeface="Heebo" pitchFamily="2" charset="-79"/>
              </a:rPr>
              <a:t>20 fire fighters raised $5,000 to support care for the children</a:t>
            </a:r>
            <a:endParaRPr kumimoji="0" lang="en-US" sz="1600" b="0" i="0" u="none" strike="noStrike" kern="1200" cap="none" spc="0" normalizeH="0" baseline="0" noProof="0">
              <a:ln>
                <a:noFill/>
              </a:ln>
              <a:solidFill>
                <a:srgbClr val="0B244B"/>
              </a:solidFill>
              <a:effectLst/>
              <a:uLnTx/>
              <a:uFillTx/>
              <a:latin typeface="Heebo" pitchFamily="2" charset="-79"/>
              <a:ea typeface="Open Sans" pitchFamily="2" charset="0"/>
              <a:cs typeface="Heebo" pitchFamily="2" charset="-79"/>
            </a:endParaRPr>
          </a:p>
        </p:txBody>
      </p:sp>
      <p:sp>
        <p:nvSpPr>
          <p:cNvPr id="30" name="TextBox 29">
            <a:extLst>
              <a:ext uri="{FF2B5EF4-FFF2-40B4-BE49-F238E27FC236}">
                <a16:creationId xmlns:a16="http://schemas.microsoft.com/office/drawing/2014/main" id="{0F4EA169-4B7D-D88E-8520-3C682556E0EF}"/>
              </a:ext>
            </a:extLst>
          </p:cNvPr>
          <p:cNvSpPr txBox="1"/>
          <p:nvPr/>
        </p:nvSpPr>
        <p:spPr>
          <a:xfrm>
            <a:off x="9166356" y="1155033"/>
            <a:ext cx="2468880" cy="784412"/>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9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mn-ea"/>
                <a:cs typeface="Heebo" pitchFamily="2" charset="-79"/>
              </a:rPr>
              <a:t>1954: </a:t>
            </a:r>
            <a:r>
              <a:rPr kumimoji="0" lang="en-US" sz="1600" b="0" i="0" u="none" strike="noStrike" kern="1200" cap="none" spc="0" normalizeH="0" baseline="0" noProof="0">
                <a:ln>
                  <a:noFill/>
                </a:ln>
                <a:solidFill>
                  <a:srgbClr val="FFFFFF"/>
                </a:solidFill>
                <a:effectLst/>
                <a:uLnTx/>
                <a:uFillTx/>
                <a:latin typeface="Heebo" pitchFamily="2" charset="-79"/>
                <a:ea typeface="+mn-ea"/>
                <a:cs typeface="Heebo" pitchFamily="2" charset="-79"/>
              </a:rPr>
              <a:t>IAFF delegates unanimously launched a national partnership with MDA</a:t>
            </a:r>
          </a:p>
        </p:txBody>
      </p:sp>
      <p:pic>
        <p:nvPicPr>
          <p:cNvPr id="3" name="Picture 2">
            <a:extLst>
              <a:ext uri="{FF2B5EF4-FFF2-40B4-BE49-F238E27FC236}">
                <a16:creationId xmlns:a16="http://schemas.microsoft.com/office/drawing/2014/main" id="{39362683-28D5-5B31-7680-CCED85120604}"/>
              </a:ext>
            </a:extLst>
          </p:cNvPr>
          <p:cNvPicPr>
            <a:picLocks noChangeAspect="1"/>
          </p:cNvPicPr>
          <p:nvPr/>
        </p:nvPicPr>
        <p:blipFill>
          <a:blip r:embed="rId3"/>
          <a:srcRect t="5457" b="1689"/>
          <a:stretch>
            <a:fillRect/>
          </a:stretch>
        </p:blipFill>
        <p:spPr>
          <a:xfrm>
            <a:off x="3311843" y="2742492"/>
            <a:ext cx="2648555" cy="1896095"/>
          </a:xfrm>
          <a:prstGeom prst="rect">
            <a:avLst/>
          </a:prstGeom>
        </p:spPr>
      </p:pic>
      <p:pic>
        <p:nvPicPr>
          <p:cNvPr id="8" name="Picture 7">
            <a:extLst>
              <a:ext uri="{FF2B5EF4-FFF2-40B4-BE49-F238E27FC236}">
                <a16:creationId xmlns:a16="http://schemas.microsoft.com/office/drawing/2014/main" id="{7F55C627-7991-858D-9D17-85BFA7F73ED2}"/>
              </a:ext>
            </a:extLst>
          </p:cNvPr>
          <p:cNvPicPr>
            <a:picLocks noChangeAspect="1"/>
          </p:cNvPicPr>
          <p:nvPr/>
        </p:nvPicPr>
        <p:blipFill>
          <a:blip r:embed="rId4"/>
          <a:srcRect t="6558" b="6558"/>
          <a:stretch/>
        </p:blipFill>
        <p:spPr>
          <a:xfrm>
            <a:off x="9017924" y="4774491"/>
            <a:ext cx="2654964" cy="1897775"/>
          </a:xfrm>
          <a:prstGeom prst="rect">
            <a:avLst/>
          </a:prstGeom>
        </p:spPr>
      </p:pic>
      <p:pic>
        <p:nvPicPr>
          <p:cNvPr id="10" name="Picture 9">
            <a:extLst>
              <a:ext uri="{FF2B5EF4-FFF2-40B4-BE49-F238E27FC236}">
                <a16:creationId xmlns:a16="http://schemas.microsoft.com/office/drawing/2014/main" id="{A62D6F15-E63B-2590-722B-979D79A18638}"/>
              </a:ext>
            </a:extLst>
          </p:cNvPr>
          <p:cNvPicPr>
            <a:picLocks noChangeAspect="1"/>
          </p:cNvPicPr>
          <p:nvPr/>
        </p:nvPicPr>
        <p:blipFill>
          <a:blip r:embed="rId5"/>
          <a:srcRect l="3226" t="312" r="3178" b="-312"/>
          <a:stretch>
            <a:fillRect/>
          </a:stretch>
        </p:blipFill>
        <p:spPr>
          <a:xfrm>
            <a:off x="6166486" y="4783160"/>
            <a:ext cx="2648555" cy="1890800"/>
          </a:xfrm>
          <a:prstGeom prst="rect">
            <a:avLst/>
          </a:prstGeom>
        </p:spPr>
      </p:pic>
      <p:pic>
        <p:nvPicPr>
          <p:cNvPr id="25" name="Picture 24">
            <a:extLst>
              <a:ext uri="{FF2B5EF4-FFF2-40B4-BE49-F238E27FC236}">
                <a16:creationId xmlns:a16="http://schemas.microsoft.com/office/drawing/2014/main" id="{6AE0FB83-CAE8-71AE-C619-96243680F973}"/>
              </a:ext>
            </a:extLst>
          </p:cNvPr>
          <p:cNvPicPr>
            <a:picLocks noChangeAspect="1"/>
          </p:cNvPicPr>
          <p:nvPr/>
        </p:nvPicPr>
        <p:blipFill>
          <a:blip r:embed="rId6"/>
          <a:srcRect b="9939"/>
          <a:stretch>
            <a:fillRect/>
          </a:stretch>
        </p:blipFill>
        <p:spPr>
          <a:xfrm>
            <a:off x="457200" y="2742492"/>
            <a:ext cx="2651760" cy="1896095"/>
          </a:xfrm>
          <a:prstGeom prst="rect">
            <a:avLst/>
          </a:prstGeom>
        </p:spPr>
      </p:pic>
      <p:pic>
        <p:nvPicPr>
          <p:cNvPr id="29" name="Picture 28">
            <a:extLst>
              <a:ext uri="{FF2B5EF4-FFF2-40B4-BE49-F238E27FC236}">
                <a16:creationId xmlns:a16="http://schemas.microsoft.com/office/drawing/2014/main" id="{1E5BCB46-446D-DCC3-6FF0-96112E4335B7}"/>
              </a:ext>
            </a:extLst>
          </p:cNvPr>
          <p:cNvPicPr>
            <a:picLocks noChangeAspect="1"/>
          </p:cNvPicPr>
          <p:nvPr/>
        </p:nvPicPr>
        <p:blipFill>
          <a:blip r:embed="rId7"/>
          <a:srcRect t="4181" b="3017"/>
          <a:stretch>
            <a:fillRect/>
          </a:stretch>
        </p:blipFill>
        <p:spPr>
          <a:xfrm>
            <a:off x="6169691" y="2742492"/>
            <a:ext cx="2648555" cy="1896095"/>
          </a:xfrm>
          <a:prstGeom prst="rect">
            <a:avLst/>
          </a:prstGeom>
        </p:spPr>
      </p:pic>
      <p:pic>
        <p:nvPicPr>
          <p:cNvPr id="34" name="Picture 33">
            <a:extLst>
              <a:ext uri="{FF2B5EF4-FFF2-40B4-BE49-F238E27FC236}">
                <a16:creationId xmlns:a16="http://schemas.microsoft.com/office/drawing/2014/main" id="{A9280EEB-C43A-762D-9F3A-48CCFD234B6E}"/>
              </a:ext>
            </a:extLst>
          </p:cNvPr>
          <p:cNvPicPr>
            <a:picLocks noChangeAspect="1"/>
          </p:cNvPicPr>
          <p:nvPr/>
        </p:nvPicPr>
        <p:blipFill>
          <a:blip r:embed="rId8"/>
          <a:srcRect l="9150" r="4234" b="9944"/>
          <a:stretch>
            <a:fillRect/>
          </a:stretch>
        </p:blipFill>
        <p:spPr>
          <a:xfrm>
            <a:off x="9017925" y="2742492"/>
            <a:ext cx="2654964" cy="1897775"/>
          </a:xfrm>
          <a:prstGeom prst="rect">
            <a:avLst/>
          </a:prstGeom>
        </p:spPr>
      </p:pic>
      <p:pic>
        <p:nvPicPr>
          <p:cNvPr id="36" name="Picture 35">
            <a:extLst>
              <a:ext uri="{FF2B5EF4-FFF2-40B4-BE49-F238E27FC236}">
                <a16:creationId xmlns:a16="http://schemas.microsoft.com/office/drawing/2014/main" id="{12658EA9-8BD7-9368-4AA6-6B4FAFBD489E}"/>
              </a:ext>
            </a:extLst>
          </p:cNvPr>
          <p:cNvPicPr>
            <a:picLocks noChangeAspect="1"/>
          </p:cNvPicPr>
          <p:nvPr/>
        </p:nvPicPr>
        <p:blipFill>
          <a:blip r:embed="rId9"/>
          <a:srcRect l="61" t="5825" r="-61" b="3633"/>
          <a:stretch>
            <a:fillRect/>
          </a:stretch>
        </p:blipFill>
        <p:spPr>
          <a:xfrm>
            <a:off x="3315048" y="4777865"/>
            <a:ext cx="2648555" cy="1896095"/>
          </a:xfrm>
          <a:prstGeom prst="rect">
            <a:avLst/>
          </a:prstGeom>
        </p:spPr>
      </p:pic>
      <p:pic>
        <p:nvPicPr>
          <p:cNvPr id="32" name="Picture 31">
            <a:extLst>
              <a:ext uri="{FF2B5EF4-FFF2-40B4-BE49-F238E27FC236}">
                <a16:creationId xmlns:a16="http://schemas.microsoft.com/office/drawing/2014/main" id="{5474A6DA-E336-23DB-3CEC-B82656DBBD48}"/>
              </a:ext>
            </a:extLst>
          </p:cNvPr>
          <p:cNvPicPr>
            <a:picLocks noChangeAspect="1"/>
          </p:cNvPicPr>
          <p:nvPr/>
        </p:nvPicPr>
        <p:blipFill>
          <a:blip r:embed="rId10"/>
          <a:srcRect t="7306"/>
          <a:stretch>
            <a:fillRect/>
          </a:stretch>
        </p:blipFill>
        <p:spPr>
          <a:xfrm>
            <a:off x="457200" y="4777866"/>
            <a:ext cx="2651760" cy="1896095"/>
          </a:xfrm>
          <a:prstGeom prst="rect">
            <a:avLst/>
          </a:prstGeom>
        </p:spPr>
      </p:pic>
    </p:spTree>
    <p:extLst>
      <p:ext uri="{BB962C8B-B14F-4D97-AF65-F5344CB8AC3E}">
        <p14:creationId xmlns:p14="http://schemas.microsoft.com/office/powerpoint/2010/main" val="305457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2671D-53ED-5139-3FCF-FE3EBD5A895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52D6DF3-051D-33D4-1D1D-154E57353E78}"/>
              </a:ext>
            </a:extLst>
          </p:cNvPr>
          <p:cNvSpPr/>
          <p:nvPr/>
        </p:nvSpPr>
        <p:spPr>
          <a:xfrm>
            <a:off x="10936705" y="5606716"/>
            <a:ext cx="1255295" cy="1058779"/>
          </a:xfrm>
          <a:prstGeom prst="rect">
            <a:avLst/>
          </a:prstGeom>
          <a:solidFill>
            <a:schemeClr val="accent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8" name="Title 7">
            <a:extLst>
              <a:ext uri="{FF2B5EF4-FFF2-40B4-BE49-F238E27FC236}">
                <a16:creationId xmlns:a16="http://schemas.microsoft.com/office/drawing/2014/main" id="{36181E0F-C845-0687-30DB-D9AE73CF7976}"/>
              </a:ext>
            </a:extLst>
          </p:cNvPr>
          <p:cNvSpPr>
            <a:spLocks noGrp="1"/>
          </p:cNvSpPr>
          <p:nvPr>
            <p:ph type="title"/>
          </p:nvPr>
        </p:nvSpPr>
        <p:spPr>
          <a:xfrm flipH="1">
            <a:off x="496951" y="489252"/>
            <a:ext cx="1952458" cy="382412"/>
          </a:xfrm>
        </p:spPr>
        <p:txBody>
          <a:bodyPr/>
          <a:lstStyle/>
          <a:p>
            <a:r>
              <a:rPr lang="en-US"/>
              <a:t>What We Do</a:t>
            </a:r>
          </a:p>
        </p:txBody>
      </p:sp>
      <p:pic>
        <p:nvPicPr>
          <p:cNvPr id="2" name="Picture Placeholder 22">
            <a:extLst>
              <a:ext uri="{FF2B5EF4-FFF2-40B4-BE49-F238E27FC236}">
                <a16:creationId xmlns:a16="http://schemas.microsoft.com/office/drawing/2014/main" id="{4AB0DB1F-8D66-0D1A-3AE0-AD4133C37F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836821" y="1232998"/>
            <a:ext cx="2214562" cy="2214562"/>
          </a:xfrm>
          <a:prstGeom prst="rect">
            <a:avLst/>
          </a:prstGeom>
        </p:spPr>
      </p:pic>
      <p:pic>
        <p:nvPicPr>
          <p:cNvPr id="3" name="Picture Placeholder 18">
            <a:extLst>
              <a:ext uri="{FF2B5EF4-FFF2-40B4-BE49-F238E27FC236}">
                <a16:creationId xmlns:a16="http://schemas.microsoft.com/office/drawing/2014/main" id="{998E3295-3A79-F7E8-ABBD-F7C005401C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836821" y="3766206"/>
            <a:ext cx="2214562" cy="2214562"/>
          </a:xfrm>
          <a:prstGeom prst="rect">
            <a:avLst/>
          </a:prstGeom>
        </p:spPr>
      </p:pic>
      <p:pic>
        <p:nvPicPr>
          <p:cNvPr id="4" name="Picture Placeholder 24">
            <a:extLst>
              <a:ext uri="{FF2B5EF4-FFF2-40B4-BE49-F238E27FC236}">
                <a16:creationId xmlns:a16="http://schemas.microsoft.com/office/drawing/2014/main" id="{BC0099BF-6B57-6E76-54A7-56DE241CBC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81"/>
          <a:stretch>
            <a:fillRect/>
          </a:stretch>
        </p:blipFill>
        <p:spPr>
          <a:xfrm>
            <a:off x="9444038" y="3777509"/>
            <a:ext cx="2214562" cy="2214562"/>
          </a:xfrm>
          <a:prstGeom prst="rect">
            <a:avLst/>
          </a:prstGeom>
        </p:spPr>
      </p:pic>
      <p:pic>
        <p:nvPicPr>
          <p:cNvPr id="7" name="Picture 6">
            <a:extLst>
              <a:ext uri="{FF2B5EF4-FFF2-40B4-BE49-F238E27FC236}">
                <a16:creationId xmlns:a16="http://schemas.microsoft.com/office/drawing/2014/main" id="{5D9EFC00-42A3-910A-F97A-B56D7D764C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flipH="1">
            <a:off x="9444038" y="1234098"/>
            <a:ext cx="2214562" cy="2214562"/>
          </a:xfrm>
          <a:prstGeom prst="rect">
            <a:avLst/>
          </a:prstGeom>
          <a:effectLst/>
        </p:spPr>
      </p:pic>
      <p:pic>
        <p:nvPicPr>
          <p:cNvPr id="11" name="Picture 10">
            <a:extLst>
              <a:ext uri="{FF2B5EF4-FFF2-40B4-BE49-F238E27FC236}">
                <a16:creationId xmlns:a16="http://schemas.microsoft.com/office/drawing/2014/main" id="{A9ADAA88-31DC-F9AF-519B-A14D05D07C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638"/>
          <a:stretch>
            <a:fillRect/>
          </a:stretch>
        </p:blipFill>
        <p:spPr>
          <a:xfrm>
            <a:off x="5640430" y="3754692"/>
            <a:ext cx="2239708" cy="2239708"/>
          </a:xfrm>
          <a:prstGeom prst="rect">
            <a:avLst/>
          </a:prstGeom>
        </p:spPr>
      </p:pic>
      <p:pic>
        <p:nvPicPr>
          <p:cNvPr id="12" name="Picture 11" descr="Two girls sitting on a scooter&#10;&#10;Description automatically generated">
            <a:extLst>
              <a:ext uri="{FF2B5EF4-FFF2-40B4-BE49-F238E27FC236}">
                <a16:creationId xmlns:a16="http://schemas.microsoft.com/office/drawing/2014/main" id="{77437646-1145-8280-9229-E87C63ACA4F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71"/>
          <a:stretch>
            <a:fillRect/>
          </a:stretch>
        </p:blipFill>
        <p:spPr>
          <a:xfrm rot="5400000">
            <a:off x="5640430" y="1231900"/>
            <a:ext cx="2214561" cy="2214561"/>
          </a:xfrm>
          <a:prstGeom prst="rect">
            <a:avLst/>
          </a:prstGeom>
        </p:spPr>
      </p:pic>
      <p:sp>
        <p:nvSpPr>
          <p:cNvPr id="13" name="Text Placeholder 3">
            <a:extLst>
              <a:ext uri="{FF2B5EF4-FFF2-40B4-BE49-F238E27FC236}">
                <a16:creationId xmlns:a16="http://schemas.microsoft.com/office/drawing/2014/main" id="{9D2EFF6D-2EAB-DCC0-0C70-87109ED1CC02}"/>
              </a:ext>
            </a:extLst>
          </p:cNvPr>
          <p:cNvSpPr txBox="1">
            <a:spLocks/>
          </p:cNvSpPr>
          <p:nvPr/>
        </p:nvSpPr>
        <p:spPr>
          <a:xfrm>
            <a:off x="472626" y="1229164"/>
            <a:ext cx="1369621" cy="2231136"/>
          </a:xfrm>
          <a:prstGeom prst="rect">
            <a:avLst/>
          </a:prstGeom>
          <a:solidFill>
            <a:srgbClr val="A51C37"/>
          </a:solidFill>
        </p:spPr>
        <p:txBody>
          <a:bodyPr tIns="0" rIns="0" bIns="0" anchor="ctr" anchorCtr="0">
            <a:noAutofit/>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mn-ea"/>
                <a:cs typeface="Heebo" pitchFamily="2" charset="-79"/>
              </a:rPr>
              <a:t>Research</a:t>
            </a:r>
          </a:p>
        </p:txBody>
      </p:sp>
      <p:sp>
        <p:nvSpPr>
          <p:cNvPr id="14" name="Text Placeholder 4">
            <a:extLst>
              <a:ext uri="{FF2B5EF4-FFF2-40B4-BE49-F238E27FC236}">
                <a16:creationId xmlns:a16="http://schemas.microsoft.com/office/drawing/2014/main" id="{33A54329-02B4-A318-FD7D-197F30DD08FA}"/>
              </a:ext>
            </a:extLst>
          </p:cNvPr>
          <p:cNvSpPr txBox="1">
            <a:spLocks/>
          </p:cNvSpPr>
          <p:nvPr/>
        </p:nvSpPr>
        <p:spPr>
          <a:xfrm>
            <a:off x="4276062" y="1229164"/>
            <a:ext cx="1369621" cy="2231136"/>
          </a:xfrm>
          <a:prstGeom prst="rect">
            <a:avLst/>
          </a:prstGeom>
          <a:solidFill>
            <a:schemeClr val="accent3"/>
          </a:solidFill>
        </p:spPr>
        <p:txBody>
          <a:bodyPr tIns="0" rIns="0" bIns="0" anchor="ctr" anchorCtr="0">
            <a:normAutofit/>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mn-ea"/>
                <a:cs typeface="Heebo" pitchFamily="2" charset="-79"/>
              </a:rPr>
              <a:t>Advocacy</a:t>
            </a:r>
          </a:p>
        </p:txBody>
      </p:sp>
      <p:sp>
        <p:nvSpPr>
          <p:cNvPr id="15" name="Text Placeholder 16">
            <a:extLst>
              <a:ext uri="{FF2B5EF4-FFF2-40B4-BE49-F238E27FC236}">
                <a16:creationId xmlns:a16="http://schemas.microsoft.com/office/drawing/2014/main" id="{64BA2297-E618-1A8F-4FD3-2AA02C04B0A2}"/>
              </a:ext>
            </a:extLst>
          </p:cNvPr>
          <p:cNvSpPr txBox="1">
            <a:spLocks/>
          </p:cNvSpPr>
          <p:nvPr/>
        </p:nvSpPr>
        <p:spPr>
          <a:xfrm>
            <a:off x="8079498" y="1229164"/>
            <a:ext cx="1369621" cy="2231136"/>
          </a:xfrm>
          <a:prstGeom prst="rect">
            <a:avLst/>
          </a:prstGeom>
          <a:solidFill>
            <a:schemeClr val="accent5"/>
          </a:solidFill>
        </p:spPr>
        <p:txBody>
          <a:bodyPr tIns="0" rIns="0" bIns="0" anchor="ctr" anchorCtr="0">
            <a:normAutofit/>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600" b="1" i="0" u="none" strike="noStrike" kern="1200" cap="none" spc="0" normalizeH="0" baseline="0" noProof="0">
                <a:ln>
                  <a:noFill/>
                </a:ln>
                <a:solidFill>
                  <a:srgbClr val="0B244B"/>
                </a:solidFill>
                <a:effectLst/>
                <a:uLnTx/>
                <a:uFillTx/>
                <a:latin typeface="Heebo" pitchFamily="2" charset="-79"/>
                <a:ea typeface="+mn-ea"/>
                <a:cs typeface="Heebo" pitchFamily="2" charset="-79"/>
              </a:rPr>
              <a:t>Access </a:t>
            </a:r>
            <a:br>
              <a:rPr kumimoji="0" lang="en-US" sz="1600" b="1" i="0" u="none" strike="noStrike" kern="1200" cap="none" spc="0" normalizeH="0" baseline="0" noProof="0">
                <a:ln>
                  <a:noFill/>
                </a:ln>
                <a:solidFill>
                  <a:srgbClr val="0B244B"/>
                </a:solidFill>
                <a:effectLst/>
                <a:uLnTx/>
                <a:uFillTx/>
                <a:latin typeface="Heebo" pitchFamily="2" charset="-79"/>
                <a:ea typeface="+mn-ea"/>
                <a:cs typeface="Heebo" pitchFamily="2" charset="-79"/>
              </a:rPr>
            </a:br>
            <a:r>
              <a:rPr kumimoji="0" lang="en-US" sz="1600" b="1" i="0" u="none" strike="noStrike" kern="1200" cap="none" spc="0" normalizeH="0" baseline="0" noProof="0">
                <a:ln>
                  <a:noFill/>
                </a:ln>
                <a:solidFill>
                  <a:srgbClr val="0B244B"/>
                </a:solidFill>
                <a:effectLst/>
                <a:uLnTx/>
                <a:uFillTx/>
                <a:latin typeface="Heebo" pitchFamily="2" charset="-79"/>
                <a:ea typeface="+mn-ea"/>
                <a:cs typeface="Heebo" pitchFamily="2" charset="-79"/>
              </a:rPr>
              <a:t>to Care</a:t>
            </a:r>
          </a:p>
        </p:txBody>
      </p:sp>
      <p:sp>
        <p:nvSpPr>
          <p:cNvPr id="16" name="Text Placeholder 3">
            <a:extLst>
              <a:ext uri="{FF2B5EF4-FFF2-40B4-BE49-F238E27FC236}">
                <a16:creationId xmlns:a16="http://schemas.microsoft.com/office/drawing/2014/main" id="{271A2E70-C88E-4337-E8D4-EC479780AE0C}"/>
              </a:ext>
            </a:extLst>
          </p:cNvPr>
          <p:cNvSpPr txBox="1">
            <a:spLocks/>
          </p:cNvSpPr>
          <p:nvPr/>
        </p:nvSpPr>
        <p:spPr>
          <a:xfrm>
            <a:off x="472626" y="3757171"/>
            <a:ext cx="1369621" cy="2231136"/>
          </a:xfrm>
          <a:prstGeom prst="rect">
            <a:avLst/>
          </a:prstGeom>
          <a:solidFill>
            <a:schemeClr val="accent6"/>
          </a:solidFill>
        </p:spPr>
        <p:txBody>
          <a:bodyPr tIns="0" rIns="0" bIns="0" anchor="ctr" anchorCtr="0">
            <a:noAutofit/>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mn-ea"/>
                <a:cs typeface="Heebo" pitchFamily="2" charset="-79"/>
              </a:rPr>
              <a:t>Recreation</a:t>
            </a:r>
          </a:p>
        </p:txBody>
      </p:sp>
      <p:sp>
        <p:nvSpPr>
          <p:cNvPr id="17" name="Text Placeholder 4">
            <a:extLst>
              <a:ext uri="{FF2B5EF4-FFF2-40B4-BE49-F238E27FC236}">
                <a16:creationId xmlns:a16="http://schemas.microsoft.com/office/drawing/2014/main" id="{85EF59B8-07D6-BC12-87D8-F036B0BFBAB3}"/>
              </a:ext>
            </a:extLst>
          </p:cNvPr>
          <p:cNvSpPr txBox="1">
            <a:spLocks/>
          </p:cNvSpPr>
          <p:nvPr/>
        </p:nvSpPr>
        <p:spPr>
          <a:xfrm>
            <a:off x="4276062" y="3757171"/>
            <a:ext cx="1369621" cy="2231136"/>
          </a:xfrm>
          <a:prstGeom prst="rect">
            <a:avLst/>
          </a:prstGeom>
          <a:solidFill>
            <a:schemeClr val="accent4"/>
          </a:solidFill>
        </p:spPr>
        <p:txBody>
          <a:bodyPr tIns="0" rIns="0" bIns="0" anchor="ctr" anchorCtr="0">
            <a:normAutofit/>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mn-ea"/>
                <a:cs typeface="Heebo" pitchFamily="2" charset="-79"/>
              </a:rPr>
              <a:t>Education</a:t>
            </a:r>
          </a:p>
        </p:txBody>
      </p:sp>
      <p:sp>
        <p:nvSpPr>
          <p:cNvPr id="18" name="Text Placeholder 16">
            <a:extLst>
              <a:ext uri="{FF2B5EF4-FFF2-40B4-BE49-F238E27FC236}">
                <a16:creationId xmlns:a16="http://schemas.microsoft.com/office/drawing/2014/main" id="{7C0E7229-79F9-4142-9996-0B61E82A3C63}"/>
              </a:ext>
            </a:extLst>
          </p:cNvPr>
          <p:cNvSpPr txBox="1">
            <a:spLocks/>
          </p:cNvSpPr>
          <p:nvPr/>
        </p:nvSpPr>
        <p:spPr>
          <a:xfrm>
            <a:off x="8079498" y="3757171"/>
            <a:ext cx="1369621" cy="2231136"/>
          </a:xfrm>
          <a:prstGeom prst="rect">
            <a:avLst/>
          </a:prstGeom>
          <a:solidFill>
            <a:schemeClr val="accent2"/>
          </a:solidFill>
        </p:spPr>
        <p:txBody>
          <a:bodyPr tIns="0" rIns="0" bIns="0" anchor="ctr" anchorCtr="0">
            <a:normAutofit/>
          </a:bodyPr>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600" b="1" i="0" u="none" strike="noStrike" kern="1200" cap="none" spc="0" normalizeH="0" baseline="0" noProof="0">
                <a:ln>
                  <a:noFill/>
                </a:ln>
                <a:solidFill>
                  <a:srgbClr val="0B244B"/>
                </a:solidFill>
                <a:effectLst/>
                <a:uLnTx/>
                <a:uFillTx/>
                <a:latin typeface="Heebo" pitchFamily="2" charset="-79"/>
                <a:ea typeface="+mn-ea"/>
                <a:cs typeface="Heebo" pitchFamily="2" charset="-79"/>
              </a:rPr>
              <a:t>Engagement</a:t>
            </a:r>
          </a:p>
        </p:txBody>
      </p:sp>
    </p:spTree>
    <p:extLst>
      <p:ext uri="{BB962C8B-B14F-4D97-AF65-F5344CB8AC3E}">
        <p14:creationId xmlns:p14="http://schemas.microsoft.com/office/powerpoint/2010/main" val="258310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432D65-090E-F1A2-B843-975F00617E90}"/>
              </a:ext>
            </a:extLst>
          </p:cNvPr>
          <p:cNvSpPr>
            <a:spLocks noGrp="1"/>
          </p:cNvSpPr>
          <p:nvPr>
            <p:ph type="title"/>
          </p:nvPr>
        </p:nvSpPr>
        <p:spPr>
          <a:xfrm flipH="1">
            <a:off x="496951" y="489252"/>
            <a:ext cx="4762522" cy="382412"/>
          </a:xfrm>
        </p:spPr>
        <p:txBody>
          <a:bodyPr/>
          <a:lstStyle/>
          <a:p>
            <a:r>
              <a:rPr lang="en-US" dirty="0"/>
              <a:t>MDA Investment in California</a:t>
            </a:r>
          </a:p>
        </p:txBody>
      </p:sp>
      <p:sp>
        <p:nvSpPr>
          <p:cNvPr id="8" name="Rectangle 7">
            <a:extLst>
              <a:ext uri="{FF2B5EF4-FFF2-40B4-BE49-F238E27FC236}">
                <a16:creationId xmlns:a16="http://schemas.microsoft.com/office/drawing/2014/main" id="{9044098D-6F64-10E7-E5FD-C819976417B0}"/>
              </a:ext>
            </a:extLst>
          </p:cNvPr>
          <p:cNvSpPr>
            <a:spLocks noGrp="1" noRot="1" noMove="1" noResize="1" noEditPoints="1" noAdjustHandles="1" noChangeArrowheads="1" noChangeShapeType="1"/>
          </p:cNvSpPr>
          <p:nvPr/>
        </p:nvSpPr>
        <p:spPr>
          <a:xfrm flipH="1">
            <a:off x="7315200" y="0"/>
            <a:ext cx="4876800" cy="6858000"/>
          </a:xfrm>
          <a:prstGeom prst="rect">
            <a:avLst/>
          </a:prstGeom>
          <a:solidFill>
            <a:schemeClr val="bg1"/>
          </a:solidFill>
          <a:ln w="12700">
            <a:noFill/>
          </a:ln>
        </p:spPr>
        <p:txBody>
          <a:bodyPr vert="horz" lIns="0" tIns="0" rIns="0" bIns="0" rtlCol="0" anchor="ctr">
            <a:noAutofit/>
          </a:bodyPr>
          <a:lstStyle/>
          <a:p>
            <a:pPr algn="ctr">
              <a:lnSpc>
                <a:spcPct val="110000"/>
              </a:lnSpc>
              <a:spcBef>
                <a:spcPts val="2400"/>
              </a:spcBef>
            </a:pPr>
            <a:endParaRPr lang="en-US" sz="2000" dirty="0">
              <a:solidFill>
                <a:schemeClr val="bg1"/>
              </a:solidFill>
              <a:latin typeface="Heebo" pitchFamily="2" charset="-79"/>
              <a:cs typeface="Heebo" pitchFamily="2" charset="-79"/>
            </a:endParaRPr>
          </a:p>
        </p:txBody>
      </p:sp>
      <p:grpSp>
        <p:nvGrpSpPr>
          <p:cNvPr id="10" name="Group 9">
            <a:extLst>
              <a:ext uri="{FF2B5EF4-FFF2-40B4-BE49-F238E27FC236}">
                <a16:creationId xmlns:a16="http://schemas.microsoft.com/office/drawing/2014/main" id="{FDEB9BA3-1ED4-6A7E-F721-7019C0F3F942}"/>
              </a:ext>
            </a:extLst>
          </p:cNvPr>
          <p:cNvGrpSpPr/>
          <p:nvPr/>
        </p:nvGrpSpPr>
        <p:grpSpPr>
          <a:xfrm>
            <a:off x="0" y="6789227"/>
            <a:ext cx="12192000" cy="68773"/>
            <a:chOff x="-152401" y="6821424"/>
            <a:chExt cx="6858001" cy="73156"/>
          </a:xfrm>
        </p:grpSpPr>
        <p:sp>
          <p:nvSpPr>
            <p:cNvPr id="11" name="Rectangle 10">
              <a:extLst>
                <a:ext uri="{FF2B5EF4-FFF2-40B4-BE49-F238E27FC236}">
                  <a16:creationId xmlns:a16="http://schemas.microsoft.com/office/drawing/2014/main" id="{131F9F4A-5642-AB6B-BC46-18C13C1DF4BD}"/>
                </a:ext>
              </a:extLst>
            </p:cNvPr>
            <p:cNvSpPr/>
            <p:nvPr/>
          </p:nvSpPr>
          <p:spPr>
            <a:xfrm>
              <a:off x="3962400" y="6821424"/>
              <a:ext cx="1371600" cy="73152"/>
            </a:xfrm>
            <a:prstGeom prst="rect">
              <a:avLst/>
            </a:prstGeom>
            <a:solidFill>
              <a:schemeClr val="accent5"/>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1363D34-8E34-0CF4-0260-5A7A18593449}"/>
                </a:ext>
              </a:extLst>
            </p:cNvPr>
            <p:cNvSpPr/>
            <p:nvPr/>
          </p:nvSpPr>
          <p:spPr>
            <a:xfrm>
              <a:off x="5334000" y="6821424"/>
              <a:ext cx="1371600" cy="73152"/>
            </a:xfrm>
            <a:prstGeom prst="rect">
              <a:avLst/>
            </a:prstGeom>
            <a:solidFill>
              <a:schemeClr val="accent4"/>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D139201-A7B9-BCB5-213D-E1DE34F6CE42}"/>
                </a:ext>
              </a:extLst>
            </p:cNvPr>
            <p:cNvSpPr/>
            <p:nvPr/>
          </p:nvSpPr>
          <p:spPr>
            <a:xfrm>
              <a:off x="1219200" y="6821424"/>
              <a:ext cx="1371600" cy="73152"/>
            </a:xfrm>
            <a:prstGeom prst="rect">
              <a:avLst/>
            </a:prstGeom>
            <a:solidFill>
              <a:schemeClr val="accent2"/>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815A94D-0F56-C155-8DD2-81508DAB665B}"/>
                </a:ext>
              </a:extLst>
            </p:cNvPr>
            <p:cNvSpPr/>
            <p:nvPr/>
          </p:nvSpPr>
          <p:spPr>
            <a:xfrm>
              <a:off x="2590800" y="6821428"/>
              <a:ext cx="1371600" cy="73152"/>
            </a:xfrm>
            <a:prstGeom prst="rect">
              <a:avLst/>
            </a:prstGeom>
            <a:solidFill>
              <a:schemeClr val="accent3"/>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06FFCC2-F404-1F15-E4BB-89408FD3C182}"/>
                </a:ext>
              </a:extLst>
            </p:cNvPr>
            <p:cNvSpPr/>
            <p:nvPr/>
          </p:nvSpPr>
          <p:spPr>
            <a:xfrm>
              <a:off x="-152401" y="6821427"/>
              <a:ext cx="1371600" cy="73152"/>
            </a:xfrm>
            <a:prstGeom prst="rect">
              <a:avLst/>
            </a:prstGeom>
            <a:solidFill>
              <a:schemeClr val="accent6"/>
            </a:solidFill>
            <a:ln w="12700">
              <a:noFill/>
            </a:ln>
            <a:effectLst/>
          </p:spPr>
          <p:txBody>
            <a:bodyPr vert="horz" lIns="0" tIns="0" rIns="0" bIns="0" rtlCol="0" anchor="ctr">
              <a:noAutofit/>
            </a:bodyPr>
            <a:lstStyle/>
            <a:p>
              <a:pPr algn="ctr">
                <a:lnSpc>
                  <a:spcPct val="110000"/>
                </a:lnSpc>
                <a:spcBef>
                  <a:spcPts val="2400"/>
                </a:spcBef>
              </a:pPr>
              <a:endParaRPr lang="en-US" sz="2000">
                <a:solidFill>
                  <a:schemeClr val="bg1"/>
                </a:solidFill>
                <a:latin typeface="Arial" panose="020B0604020202020204" pitchFamily="34" charset="0"/>
                <a:cs typeface="Arial" panose="020B0604020202020204" pitchFamily="34" charset="0"/>
              </a:endParaRPr>
            </a:p>
          </p:txBody>
        </p:sp>
      </p:grpSp>
      <p:sp>
        <p:nvSpPr>
          <p:cNvPr id="16" name="Text Placeholder 16">
            <a:extLst>
              <a:ext uri="{FF2B5EF4-FFF2-40B4-BE49-F238E27FC236}">
                <a16:creationId xmlns:a16="http://schemas.microsoft.com/office/drawing/2014/main" id="{6B367FEB-BF15-DA46-7E0C-913F668D2D95}"/>
              </a:ext>
            </a:extLst>
          </p:cNvPr>
          <p:cNvSpPr txBox="1">
            <a:spLocks/>
          </p:cNvSpPr>
          <p:nvPr/>
        </p:nvSpPr>
        <p:spPr>
          <a:xfrm>
            <a:off x="7724315" y="1661450"/>
            <a:ext cx="3552321" cy="572928"/>
          </a:xfrm>
          <a:prstGeom prst="rect">
            <a:avLst/>
          </a:prstGeom>
        </p:spPr>
        <p:txBody>
          <a:bodyPr lIns="0" tIns="0" rIns="0" bIns="0" anchor="ctr"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900"/>
              </a:spcBef>
            </a:pPr>
            <a:r>
              <a:rPr lang="en-US" sz="2400" b="1">
                <a:solidFill>
                  <a:schemeClr val="accent3"/>
                </a:solidFill>
                <a:latin typeface="Heebo Black" pitchFamily="2" charset="-79"/>
                <a:ea typeface="Open Sans" pitchFamily="2" charset="0"/>
                <a:cs typeface="Heebo Black" pitchFamily="2" charset="-79"/>
              </a:rPr>
              <a:t>MDA Care Centers</a:t>
            </a:r>
          </a:p>
        </p:txBody>
      </p:sp>
      <p:sp>
        <p:nvSpPr>
          <p:cNvPr id="17" name="Text Placeholder 13">
            <a:extLst>
              <a:ext uri="{FF2B5EF4-FFF2-40B4-BE49-F238E27FC236}">
                <a16:creationId xmlns:a16="http://schemas.microsoft.com/office/drawing/2014/main" id="{53EE093E-F348-6BB4-C284-DC226CC75B64}"/>
              </a:ext>
            </a:extLst>
          </p:cNvPr>
          <p:cNvSpPr txBox="1">
            <a:spLocks/>
          </p:cNvSpPr>
          <p:nvPr/>
        </p:nvSpPr>
        <p:spPr>
          <a:xfrm>
            <a:off x="7724315" y="2308691"/>
            <a:ext cx="3934285" cy="1483895"/>
          </a:xfrm>
          <a:prstGeom prst="rect">
            <a:avLst/>
          </a:prstGeom>
        </p:spPr>
        <p:txBody>
          <a:bodyPr lIns="0" tIns="0" rIns="0" bIns="0" numCol="2"/>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dirty="0">
                <a:latin typeface="Heebo" pitchFamily="2" charset="-79"/>
                <a:cs typeface="Heebo" pitchFamily="2" charset="-79"/>
              </a:rPr>
              <a:t>Valley Children’s Hospital</a:t>
            </a:r>
          </a:p>
          <a:p>
            <a:pPr lvl="1"/>
            <a:r>
              <a:rPr lang="en-US" dirty="0">
                <a:latin typeface="Heebo" pitchFamily="2" charset="-79"/>
                <a:cs typeface="Heebo" pitchFamily="2" charset="-79"/>
              </a:rPr>
              <a:t>Community Regional Medical Center</a:t>
            </a:r>
          </a:p>
          <a:p>
            <a:pPr lvl="1"/>
            <a:r>
              <a:rPr lang="en-US" dirty="0">
                <a:latin typeface="Heebo" pitchFamily="2" charset="-79"/>
                <a:cs typeface="Heebo" pitchFamily="2" charset="-79"/>
              </a:rPr>
              <a:t>UC Davis Medical Center</a:t>
            </a:r>
          </a:p>
          <a:p>
            <a:pPr lvl="1"/>
            <a:r>
              <a:rPr lang="en-US" dirty="0">
                <a:latin typeface="Heebo" pitchFamily="2" charset="-79"/>
                <a:cs typeface="Heebo" pitchFamily="2" charset="-79"/>
              </a:rPr>
              <a:t>Stanford University School of Medicine (ALS Specialized)</a:t>
            </a:r>
          </a:p>
          <a:p>
            <a:pPr lvl="1"/>
            <a:r>
              <a:rPr lang="en-US" dirty="0">
                <a:latin typeface="Heebo" pitchFamily="2" charset="-79"/>
                <a:cs typeface="Heebo" pitchFamily="2" charset="-79"/>
              </a:rPr>
              <a:t>UC San Francisco Medical Center (Major Research Center)</a:t>
            </a:r>
          </a:p>
          <a:p>
            <a:pPr lvl="1"/>
            <a:r>
              <a:rPr lang="en-US" dirty="0">
                <a:latin typeface="Heebo" pitchFamily="2" charset="-79"/>
                <a:cs typeface="Heebo" pitchFamily="2" charset="-79"/>
              </a:rPr>
              <a:t>California Pacific Medical Center</a:t>
            </a:r>
          </a:p>
        </p:txBody>
      </p:sp>
      <p:sp>
        <p:nvSpPr>
          <p:cNvPr id="18" name="Text Placeholder 16">
            <a:extLst>
              <a:ext uri="{FF2B5EF4-FFF2-40B4-BE49-F238E27FC236}">
                <a16:creationId xmlns:a16="http://schemas.microsoft.com/office/drawing/2014/main" id="{82DA2B7E-FE31-B5C4-9CA2-05FF3C27D047}"/>
              </a:ext>
            </a:extLst>
          </p:cNvPr>
          <p:cNvSpPr txBox="1">
            <a:spLocks/>
          </p:cNvSpPr>
          <p:nvPr/>
        </p:nvSpPr>
        <p:spPr>
          <a:xfrm>
            <a:off x="7724315" y="4906701"/>
            <a:ext cx="3552321" cy="572928"/>
          </a:xfrm>
          <a:prstGeom prst="rect">
            <a:avLst/>
          </a:prstGeom>
        </p:spPr>
        <p:txBody>
          <a:bodyPr lIns="0" tIns="0" rIns="0" bIns="0" anchor="ctr"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900"/>
              </a:spcBef>
            </a:pPr>
            <a:r>
              <a:rPr lang="en-US" sz="2400" b="1">
                <a:solidFill>
                  <a:schemeClr val="accent3"/>
                </a:solidFill>
                <a:latin typeface="Heebo Black" pitchFamily="2" charset="-79"/>
                <a:ea typeface="Open Sans" pitchFamily="2" charset="0"/>
                <a:cs typeface="Heebo Black" pitchFamily="2" charset="-79"/>
              </a:rPr>
              <a:t>Annual Care Center Visits</a:t>
            </a:r>
          </a:p>
        </p:txBody>
      </p:sp>
      <p:sp>
        <p:nvSpPr>
          <p:cNvPr id="19" name="Text Placeholder 13">
            <a:extLst>
              <a:ext uri="{FF2B5EF4-FFF2-40B4-BE49-F238E27FC236}">
                <a16:creationId xmlns:a16="http://schemas.microsoft.com/office/drawing/2014/main" id="{A6B15FC8-70F5-1512-E142-121240D7C00A}"/>
              </a:ext>
            </a:extLst>
          </p:cNvPr>
          <p:cNvSpPr txBox="1">
            <a:spLocks/>
          </p:cNvSpPr>
          <p:nvPr/>
        </p:nvSpPr>
        <p:spPr>
          <a:xfrm>
            <a:off x="7724315" y="5553943"/>
            <a:ext cx="3934285" cy="427758"/>
          </a:xfrm>
          <a:prstGeom prst="rect">
            <a:avLst/>
          </a:prstGeom>
        </p:spPr>
        <p:txBody>
          <a:bodyPr lIns="0" tIns="0" rIns="0" bIns="0" numCol="1"/>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None/>
            </a:pPr>
            <a:r>
              <a:rPr lang="en-US" dirty="0">
                <a:latin typeface="Heebo" pitchFamily="2" charset="-79"/>
                <a:cs typeface="Heebo" pitchFamily="2" charset="-79"/>
              </a:rPr>
              <a:t>15,400+ visited MDA Care Centers in California in 2024</a:t>
            </a:r>
          </a:p>
        </p:txBody>
      </p:sp>
      <p:pic>
        <p:nvPicPr>
          <p:cNvPr id="21" name="Graphic 20">
            <a:extLst>
              <a:ext uri="{FF2B5EF4-FFF2-40B4-BE49-F238E27FC236}">
                <a16:creationId xmlns:a16="http://schemas.microsoft.com/office/drawing/2014/main" id="{A42EAF14-E083-B36D-2130-D310327B0D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12839" y="780275"/>
            <a:ext cx="967210" cy="967210"/>
          </a:xfrm>
          <a:prstGeom prst="rect">
            <a:avLst/>
          </a:prstGeom>
        </p:spPr>
      </p:pic>
      <p:pic>
        <p:nvPicPr>
          <p:cNvPr id="23" name="Graphic 22">
            <a:extLst>
              <a:ext uri="{FF2B5EF4-FFF2-40B4-BE49-F238E27FC236}">
                <a16:creationId xmlns:a16="http://schemas.microsoft.com/office/drawing/2014/main" id="{ACAC3923-77AA-2B7E-9494-4BAA11944C5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1816" y="3923817"/>
            <a:ext cx="1233427" cy="1233427"/>
          </a:xfrm>
          <a:prstGeom prst="rect">
            <a:avLst/>
          </a:prstGeom>
        </p:spPr>
      </p:pic>
      <p:cxnSp>
        <p:nvCxnSpPr>
          <p:cNvPr id="27" name="Straight Connector 26">
            <a:extLst>
              <a:ext uri="{FF2B5EF4-FFF2-40B4-BE49-F238E27FC236}">
                <a16:creationId xmlns:a16="http://schemas.microsoft.com/office/drawing/2014/main" id="{E85F83DF-398C-CCD9-81A0-8CB9BC267CF2}"/>
              </a:ext>
            </a:extLst>
          </p:cNvPr>
          <p:cNvCxnSpPr>
            <a:cxnSpLocks/>
          </p:cNvCxnSpPr>
          <p:nvPr/>
        </p:nvCxnSpPr>
        <p:spPr>
          <a:xfrm>
            <a:off x="457200" y="2803237"/>
            <a:ext cx="655705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7AEB8B-B156-330F-8B49-7C45E25352D3}"/>
              </a:ext>
            </a:extLst>
          </p:cNvPr>
          <p:cNvCxnSpPr>
            <a:cxnSpLocks/>
          </p:cNvCxnSpPr>
          <p:nvPr/>
        </p:nvCxnSpPr>
        <p:spPr>
          <a:xfrm>
            <a:off x="457200" y="4415720"/>
            <a:ext cx="655705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F3F94CE3-09A2-675A-5906-2629B69FB9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7200" y="1638300"/>
            <a:ext cx="818504" cy="818504"/>
          </a:xfrm>
          <a:prstGeom prst="rect">
            <a:avLst/>
          </a:prstGeom>
        </p:spPr>
      </p:pic>
      <p:pic>
        <p:nvPicPr>
          <p:cNvPr id="37" name="Graphic 36">
            <a:extLst>
              <a:ext uri="{FF2B5EF4-FFF2-40B4-BE49-F238E27FC236}">
                <a16:creationId xmlns:a16="http://schemas.microsoft.com/office/drawing/2014/main" id="{DF85F42A-4682-640B-A794-8F9EC88E0EF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7619" y="3248186"/>
            <a:ext cx="824962" cy="824962"/>
          </a:xfrm>
          <a:prstGeom prst="rect">
            <a:avLst/>
          </a:prstGeom>
        </p:spPr>
      </p:pic>
      <p:pic>
        <p:nvPicPr>
          <p:cNvPr id="41" name="Graphic 40">
            <a:extLst>
              <a:ext uri="{FF2B5EF4-FFF2-40B4-BE49-F238E27FC236}">
                <a16:creationId xmlns:a16="http://schemas.microsoft.com/office/drawing/2014/main" id="{5A4AC655-DD33-80A3-DF46-F83D16355B5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3268" y="4810288"/>
            <a:ext cx="906651" cy="906651"/>
          </a:xfrm>
          <a:prstGeom prst="rect">
            <a:avLst/>
          </a:prstGeom>
        </p:spPr>
      </p:pic>
      <p:sp>
        <p:nvSpPr>
          <p:cNvPr id="42" name="TextBox 41">
            <a:extLst>
              <a:ext uri="{FF2B5EF4-FFF2-40B4-BE49-F238E27FC236}">
                <a16:creationId xmlns:a16="http://schemas.microsoft.com/office/drawing/2014/main" id="{982F541E-8420-6071-91CD-65BC5655C041}"/>
              </a:ext>
            </a:extLst>
          </p:cNvPr>
          <p:cNvSpPr txBox="1"/>
          <p:nvPr/>
        </p:nvSpPr>
        <p:spPr>
          <a:xfrm>
            <a:off x="1549300" y="1250196"/>
            <a:ext cx="5986885" cy="1493598"/>
          </a:xfrm>
          <a:prstGeom prst="rect">
            <a:avLst/>
          </a:prstGeom>
          <a:noFill/>
        </p:spPr>
        <p:txBody>
          <a:bodyPr wrap="square" lIns="0" tIns="0" rIns="0" bIns="0" rtlCol="0" anchor="ctr" anchorCtr="0">
            <a:noAutofit/>
          </a:bodyPr>
          <a:lstStyle/>
          <a:p>
            <a:pPr algn="l">
              <a:lnSpc>
                <a:spcPct val="85000"/>
              </a:lnSpc>
              <a:spcBef>
                <a:spcPts val="900"/>
              </a:spcBef>
            </a:pPr>
            <a:r>
              <a:rPr lang="en-US" sz="2000" dirty="0">
                <a:solidFill>
                  <a:schemeClr val="bg1"/>
                </a:solidFill>
                <a:latin typeface="Heebo" pitchFamily="2" charset="-79"/>
                <a:ea typeface="Open Sans" pitchFamily="2" charset="0"/>
                <a:cs typeface="Heebo" pitchFamily="2" charset="-79"/>
              </a:rPr>
              <a:t>Individuals Living with NMD</a:t>
            </a:r>
          </a:p>
          <a:p>
            <a:pPr marL="0" lvl="1">
              <a:lnSpc>
                <a:spcPct val="100000"/>
              </a:lnSpc>
              <a:spcBef>
                <a:spcPts val="600"/>
              </a:spcBef>
              <a:defRPr/>
            </a:pPr>
            <a:r>
              <a:rPr lang="en-US" dirty="0">
                <a:solidFill>
                  <a:schemeClr val="bg1"/>
                </a:solidFill>
              </a:rPr>
              <a:t>35,800</a:t>
            </a:r>
            <a:r>
              <a:rPr lang="en-US" dirty="0"/>
              <a:t> </a:t>
            </a:r>
            <a:r>
              <a:rPr lang="en-US" sz="1200" dirty="0">
                <a:solidFill>
                  <a:schemeClr val="bg1"/>
                </a:solidFill>
                <a:latin typeface="Heebo" pitchFamily="2" charset="-79"/>
                <a:cs typeface="Heebo" pitchFamily="2" charset="-79"/>
              </a:rPr>
              <a:t>individuals living with neuromuscular disease in California</a:t>
            </a:r>
          </a:p>
        </p:txBody>
      </p:sp>
      <p:sp>
        <p:nvSpPr>
          <p:cNvPr id="43" name="TextBox 42">
            <a:extLst>
              <a:ext uri="{FF2B5EF4-FFF2-40B4-BE49-F238E27FC236}">
                <a16:creationId xmlns:a16="http://schemas.microsoft.com/office/drawing/2014/main" id="{2CFEF338-7493-0FC3-0E29-733D02322BE6}"/>
              </a:ext>
            </a:extLst>
          </p:cNvPr>
          <p:cNvSpPr txBox="1"/>
          <p:nvPr/>
        </p:nvSpPr>
        <p:spPr>
          <a:xfrm>
            <a:off x="1595794" y="2862680"/>
            <a:ext cx="5046609" cy="1493598"/>
          </a:xfrm>
          <a:prstGeom prst="rect">
            <a:avLst/>
          </a:prstGeom>
          <a:noFill/>
        </p:spPr>
        <p:txBody>
          <a:bodyPr wrap="square" lIns="0" tIns="0" rIns="0" bIns="0" rtlCol="0" anchor="ctr" anchorCtr="0">
            <a:noAutofit/>
          </a:bodyPr>
          <a:lstStyle/>
          <a:p>
            <a:pPr>
              <a:lnSpc>
                <a:spcPct val="85000"/>
              </a:lnSpc>
              <a:spcBef>
                <a:spcPts val="900"/>
              </a:spcBef>
            </a:pPr>
            <a:r>
              <a:rPr lang="en-US" sz="2000" dirty="0">
                <a:solidFill>
                  <a:schemeClr val="bg1"/>
                </a:solidFill>
                <a:latin typeface="Heebo" pitchFamily="2" charset="-79"/>
                <a:ea typeface="Open Sans" pitchFamily="2" charset="0"/>
                <a:cs typeface="Heebo" pitchFamily="2" charset="-79"/>
              </a:rPr>
              <a:t>Newborn Screening Program</a:t>
            </a:r>
          </a:p>
          <a:p>
            <a:pPr marL="176213" lvl="1" indent="-176213">
              <a:lnSpc>
                <a:spcPct val="100000"/>
              </a:lnSpc>
              <a:spcBef>
                <a:spcPts val="600"/>
              </a:spcBef>
              <a:buFont typeface="Arial" panose="020B0604020202020204" pitchFamily="34" charset="0"/>
              <a:buChar char="•"/>
              <a:defRPr/>
            </a:pPr>
            <a:r>
              <a:rPr lang="en-US" sz="1200" dirty="0">
                <a:solidFill>
                  <a:schemeClr val="bg1"/>
                </a:solidFill>
                <a:latin typeface="Heebo" pitchFamily="2" charset="-79"/>
                <a:cs typeface="Heebo" pitchFamily="2" charset="-79"/>
              </a:rPr>
              <a:t>Pompe</a:t>
            </a:r>
            <a:r>
              <a:rPr lang="en-US" sz="1200" dirty="0">
                <a:solidFill>
                  <a:schemeClr val="bg1"/>
                </a:solidFill>
                <a:highlight>
                  <a:srgbClr val="FF0000"/>
                </a:highlight>
                <a:latin typeface="Heebo" pitchFamily="2" charset="-79"/>
                <a:cs typeface="Heebo" pitchFamily="2" charset="-79"/>
              </a:rPr>
              <a:t> </a:t>
            </a:r>
          </a:p>
          <a:p>
            <a:pPr marL="176213" lvl="1" indent="-176213">
              <a:lnSpc>
                <a:spcPct val="100000"/>
              </a:lnSpc>
              <a:spcBef>
                <a:spcPts val="600"/>
              </a:spcBef>
              <a:buFont typeface="Arial" panose="020B0604020202020204" pitchFamily="34" charset="0"/>
              <a:buChar char="•"/>
              <a:defRPr/>
            </a:pPr>
            <a:r>
              <a:rPr lang="en-US" sz="1200" dirty="0">
                <a:solidFill>
                  <a:schemeClr val="bg1"/>
                </a:solidFill>
                <a:latin typeface="Heebo" pitchFamily="2" charset="-79"/>
                <a:cs typeface="Heebo" pitchFamily="2" charset="-79"/>
              </a:rPr>
              <a:t>SMA</a:t>
            </a:r>
          </a:p>
        </p:txBody>
      </p:sp>
      <p:sp>
        <p:nvSpPr>
          <p:cNvPr id="44" name="TextBox 43">
            <a:extLst>
              <a:ext uri="{FF2B5EF4-FFF2-40B4-BE49-F238E27FC236}">
                <a16:creationId xmlns:a16="http://schemas.microsoft.com/office/drawing/2014/main" id="{1D1F2B6A-15CC-C290-2CCD-6E97D5D417C7}"/>
              </a:ext>
            </a:extLst>
          </p:cNvPr>
          <p:cNvSpPr txBox="1"/>
          <p:nvPr/>
        </p:nvSpPr>
        <p:spPr>
          <a:xfrm>
            <a:off x="1595795" y="4475162"/>
            <a:ext cx="5343951" cy="1493598"/>
          </a:xfrm>
          <a:prstGeom prst="rect">
            <a:avLst/>
          </a:prstGeom>
          <a:noFill/>
        </p:spPr>
        <p:txBody>
          <a:bodyPr wrap="square" lIns="0" tIns="0" rIns="0" bIns="0" rtlCol="0" anchor="ctr" anchorCtr="0">
            <a:noAutofit/>
          </a:bodyPr>
          <a:lstStyle/>
          <a:p>
            <a:pPr>
              <a:lnSpc>
                <a:spcPct val="85000"/>
              </a:lnSpc>
              <a:spcBef>
                <a:spcPts val="900"/>
              </a:spcBef>
            </a:pPr>
            <a:r>
              <a:rPr lang="en-US" sz="2000" dirty="0">
                <a:solidFill>
                  <a:schemeClr val="bg1"/>
                </a:solidFill>
                <a:latin typeface="Heebo" pitchFamily="2" charset="-79"/>
                <a:ea typeface="Open Sans" pitchFamily="2" charset="0"/>
                <a:cs typeface="Heebo" pitchFamily="2" charset="-79"/>
              </a:rPr>
              <a:t>MDA Summer Camp</a:t>
            </a:r>
          </a:p>
          <a:p>
            <a:pPr marL="176213" lvl="1" indent="-176213">
              <a:lnSpc>
                <a:spcPct val="100000"/>
              </a:lnSpc>
              <a:spcBef>
                <a:spcPts val="600"/>
              </a:spcBef>
              <a:buFont typeface="Arial" panose="020B0604020202020204" pitchFamily="34" charset="0"/>
              <a:buChar char="•"/>
              <a:defRPr/>
            </a:pPr>
            <a:r>
              <a:rPr lang="en-US" sz="1200" dirty="0">
                <a:solidFill>
                  <a:schemeClr val="bg1"/>
                </a:solidFill>
                <a:latin typeface="Heebo" pitchFamily="2" charset="-79"/>
                <a:cs typeface="Heebo" pitchFamily="2" charset="-79"/>
              </a:rPr>
              <a:t>The Painted Turtle – Lake Hughes, CA</a:t>
            </a:r>
          </a:p>
          <a:p>
            <a:pPr marL="403225" lvl="2" indent="-173038">
              <a:spcBef>
                <a:spcPts val="600"/>
              </a:spcBef>
              <a:buFont typeface="Courier New" panose="02070309020205020404" pitchFamily="49" charset="0"/>
              <a:buChar char="o"/>
              <a:defRPr/>
            </a:pPr>
            <a:r>
              <a:rPr lang="en-US" sz="1200" dirty="0">
                <a:solidFill>
                  <a:schemeClr val="bg1"/>
                </a:solidFill>
                <a:latin typeface="Heebo" pitchFamily="2" charset="-79"/>
                <a:cs typeface="Heebo" pitchFamily="2" charset="-79"/>
              </a:rPr>
              <a:t>07/12/26 – 07/16/26</a:t>
            </a:r>
          </a:p>
          <a:p>
            <a:pPr marL="176213" lvl="1" indent="-176213">
              <a:lnSpc>
                <a:spcPct val="100000"/>
              </a:lnSpc>
              <a:spcBef>
                <a:spcPts val="600"/>
              </a:spcBef>
              <a:buFont typeface="Arial" panose="020B0604020202020204" pitchFamily="34" charset="0"/>
              <a:buChar char="•"/>
              <a:defRPr/>
            </a:pPr>
            <a:r>
              <a:rPr lang="en-US" sz="1200" dirty="0">
                <a:solidFill>
                  <a:schemeClr val="bg1"/>
                </a:solidFill>
                <a:latin typeface="Heebo" pitchFamily="2" charset="-79"/>
                <a:cs typeface="Heebo" pitchFamily="2" charset="-79"/>
              </a:rPr>
              <a:t>Grizzly Creek Ranch – Portola, CA</a:t>
            </a:r>
          </a:p>
          <a:p>
            <a:pPr marL="403225" lvl="2" indent="-173038">
              <a:spcBef>
                <a:spcPts val="600"/>
              </a:spcBef>
              <a:buFont typeface="Courier New" panose="02070309020205020404" pitchFamily="49" charset="0"/>
              <a:buChar char="o"/>
              <a:defRPr/>
            </a:pPr>
            <a:r>
              <a:rPr lang="en-US" sz="1200" dirty="0">
                <a:solidFill>
                  <a:schemeClr val="bg1"/>
                </a:solidFill>
                <a:latin typeface="Heebo" pitchFamily="2" charset="-79"/>
                <a:cs typeface="Heebo" pitchFamily="2" charset="-79"/>
              </a:rPr>
              <a:t>07/25/26 – 07/31/26</a:t>
            </a:r>
          </a:p>
        </p:txBody>
      </p:sp>
      <p:pic>
        <p:nvPicPr>
          <p:cNvPr id="2" name="Picture 1" descr="A logo with text on it&#10;&#10;Description automatically generated">
            <a:extLst>
              <a:ext uri="{FF2B5EF4-FFF2-40B4-BE49-F238E27FC236}">
                <a16:creationId xmlns:a16="http://schemas.microsoft.com/office/drawing/2014/main" id="{F6E243E5-8533-8257-F679-490E37EE82EC}"/>
              </a:ext>
            </a:extLst>
          </p:cNvPr>
          <p:cNvPicPr>
            <a:picLocks noChangeAspect="1"/>
          </p:cNvPicPr>
          <p:nvPr/>
        </p:nvPicPr>
        <p:blipFill>
          <a:blip r:embed="rId8"/>
          <a:stretch>
            <a:fillRect/>
          </a:stretch>
        </p:blipFill>
        <p:spPr>
          <a:xfrm>
            <a:off x="11097370" y="5722660"/>
            <a:ext cx="864017" cy="864017"/>
          </a:xfrm>
          <a:prstGeom prst="rect">
            <a:avLst/>
          </a:prstGeom>
        </p:spPr>
      </p:pic>
    </p:spTree>
    <p:extLst>
      <p:ext uri="{BB962C8B-B14F-4D97-AF65-F5344CB8AC3E}">
        <p14:creationId xmlns:p14="http://schemas.microsoft.com/office/powerpoint/2010/main" val="10186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344CD-A06C-15D8-EEAB-D1A3BA9083DF}"/>
              </a:ext>
            </a:extLst>
          </p:cNvPr>
          <p:cNvSpPr>
            <a:spLocks noGrp="1"/>
          </p:cNvSpPr>
          <p:nvPr>
            <p:ph type="title"/>
          </p:nvPr>
        </p:nvSpPr>
        <p:spPr>
          <a:xfrm flipH="1">
            <a:off x="496951" y="489252"/>
            <a:ext cx="4185441" cy="382412"/>
          </a:xfrm>
        </p:spPr>
        <p:txBody>
          <a:bodyPr/>
          <a:lstStyle/>
          <a:p>
            <a:r>
              <a:rPr lang="en-US"/>
              <a:t>Support for MDA Families</a:t>
            </a:r>
          </a:p>
        </p:txBody>
      </p:sp>
      <p:pic>
        <p:nvPicPr>
          <p:cNvPr id="18" name="Picture 17">
            <a:extLst>
              <a:ext uri="{FF2B5EF4-FFF2-40B4-BE49-F238E27FC236}">
                <a16:creationId xmlns:a16="http://schemas.microsoft.com/office/drawing/2014/main" id="{A347A6DD-4A4A-C90E-AAD3-8700AA654571}"/>
              </a:ext>
            </a:extLst>
          </p:cNvPr>
          <p:cNvPicPr>
            <a:picLocks noChangeAspect="1"/>
          </p:cNvPicPr>
          <p:nvPr/>
        </p:nvPicPr>
        <p:blipFill>
          <a:blip r:embed="rId3"/>
          <a:srcRect t="1223" b="1223"/>
          <a:stretch/>
        </p:blipFill>
        <p:spPr>
          <a:xfrm>
            <a:off x="457200" y="1212477"/>
            <a:ext cx="3694176" cy="4803648"/>
          </a:xfrm>
          <a:prstGeom prst="round1Rect">
            <a:avLst/>
          </a:prstGeom>
        </p:spPr>
      </p:pic>
      <p:sp>
        <p:nvSpPr>
          <p:cNvPr id="31" name="Text Placeholder 16">
            <a:extLst>
              <a:ext uri="{FF2B5EF4-FFF2-40B4-BE49-F238E27FC236}">
                <a16:creationId xmlns:a16="http://schemas.microsoft.com/office/drawing/2014/main" id="{7DBC2959-2776-D6AC-9BB9-768620CF7ECF}"/>
              </a:ext>
            </a:extLst>
          </p:cNvPr>
          <p:cNvSpPr txBox="1">
            <a:spLocks/>
          </p:cNvSpPr>
          <p:nvPr/>
        </p:nvSpPr>
        <p:spPr>
          <a:xfrm>
            <a:off x="4672012" y="2284435"/>
            <a:ext cx="3213530"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MDA Community Groups</a:t>
            </a:r>
          </a:p>
        </p:txBody>
      </p:sp>
      <p:sp>
        <p:nvSpPr>
          <p:cNvPr id="32" name="Text Placeholder 16">
            <a:extLst>
              <a:ext uri="{FF2B5EF4-FFF2-40B4-BE49-F238E27FC236}">
                <a16:creationId xmlns:a16="http://schemas.microsoft.com/office/drawing/2014/main" id="{4A00C861-6AE8-875A-9989-28717EFBB964}"/>
              </a:ext>
            </a:extLst>
          </p:cNvPr>
          <p:cNvSpPr txBox="1">
            <a:spLocks/>
          </p:cNvSpPr>
          <p:nvPr/>
        </p:nvSpPr>
        <p:spPr>
          <a:xfrm>
            <a:off x="8393522" y="2284435"/>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MDA Peer Connections</a:t>
            </a:r>
          </a:p>
        </p:txBody>
      </p:sp>
      <p:sp>
        <p:nvSpPr>
          <p:cNvPr id="33" name="Text Placeholder 16">
            <a:extLst>
              <a:ext uri="{FF2B5EF4-FFF2-40B4-BE49-F238E27FC236}">
                <a16:creationId xmlns:a16="http://schemas.microsoft.com/office/drawing/2014/main" id="{5CB4085B-5A14-4BFA-A24B-A88E9A97878C}"/>
              </a:ext>
            </a:extLst>
          </p:cNvPr>
          <p:cNvSpPr txBox="1">
            <a:spLocks/>
          </p:cNvSpPr>
          <p:nvPr/>
        </p:nvSpPr>
        <p:spPr>
          <a:xfrm>
            <a:off x="4672013" y="3825886"/>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MDA Resource Center</a:t>
            </a:r>
          </a:p>
        </p:txBody>
      </p:sp>
      <p:sp>
        <p:nvSpPr>
          <p:cNvPr id="34" name="Text Placeholder 16">
            <a:extLst>
              <a:ext uri="{FF2B5EF4-FFF2-40B4-BE49-F238E27FC236}">
                <a16:creationId xmlns:a16="http://schemas.microsoft.com/office/drawing/2014/main" id="{BF3E2337-3714-125B-36B7-FCE2E2F9E0DD}"/>
              </a:ext>
            </a:extLst>
          </p:cNvPr>
          <p:cNvSpPr txBox="1">
            <a:spLocks/>
          </p:cNvSpPr>
          <p:nvPr/>
        </p:nvSpPr>
        <p:spPr>
          <a:xfrm>
            <a:off x="8393522" y="3825886"/>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Gene Therapy Support</a:t>
            </a:r>
          </a:p>
        </p:txBody>
      </p:sp>
      <p:grpSp>
        <p:nvGrpSpPr>
          <p:cNvPr id="6" name="Group 5">
            <a:extLst>
              <a:ext uri="{FF2B5EF4-FFF2-40B4-BE49-F238E27FC236}">
                <a16:creationId xmlns:a16="http://schemas.microsoft.com/office/drawing/2014/main" id="{F1F04AEF-3A73-75C9-1A96-2EA13DF7E1B0}"/>
              </a:ext>
            </a:extLst>
          </p:cNvPr>
          <p:cNvGrpSpPr/>
          <p:nvPr/>
        </p:nvGrpSpPr>
        <p:grpSpPr>
          <a:xfrm>
            <a:off x="4672012" y="2754526"/>
            <a:ext cx="7000876" cy="1541451"/>
            <a:chOff x="4672012" y="2071688"/>
            <a:chExt cx="3286414" cy="1541451"/>
          </a:xfrm>
        </p:grpSpPr>
        <p:cxnSp>
          <p:nvCxnSpPr>
            <p:cNvPr id="36" name="Straight Connector 35">
              <a:extLst>
                <a:ext uri="{FF2B5EF4-FFF2-40B4-BE49-F238E27FC236}">
                  <a16:creationId xmlns:a16="http://schemas.microsoft.com/office/drawing/2014/main" id="{64E6959A-6DC2-1C17-B835-500970DC06D1}"/>
                </a:ext>
              </a:extLst>
            </p:cNvPr>
            <p:cNvCxnSpPr>
              <a:cxnSpLocks/>
            </p:cNvCxnSpPr>
            <p:nvPr/>
          </p:nvCxnSpPr>
          <p:spPr>
            <a:xfrm>
              <a:off x="4672012" y="2071688"/>
              <a:ext cx="328641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3965E2-8627-9726-F75F-7578968963EE}"/>
                </a:ext>
              </a:extLst>
            </p:cNvPr>
            <p:cNvCxnSpPr>
              <a:cxnSpLocks/>
            </p:cNvCxnSpPr>
            <p:nvPr/>
          </p:nvCxnSpPr>
          <p:spPr>
            <a:xfrm>
              <a:off x="4672012" y="3613139"/>
              <a:ext cx="328641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Text Placeholder 16">
            <a:extLst>
              <a:ext uri="{FF2B5EF4-FFF2-40B4-BE49-F238E27FC236}">
                <a16:creationId xmlns:a16="http://schemas.microsoft.com/office/drawing/2014/main" id="{1EFF5F93-D5F4-129A-C3D1-906A2B8F2C25}"/>
              </a:ext>
            </a:extLst>
          </p:cNvPr>
          <p:cNvSpPr txBox="1">
            <a:spLocks/>
          </p:cNvSpPr>
          <p:nvPr/>
        </p:nvSpPr>
        <p:spPr>
          <a:xfrm>
            <a:off x="4672013" y="5367337"/>
            <a:ext cx="2666899" cy="652463"/>
          </a:xfrm>
          <a:prstGeom prst="rect">
            <a:avLst/>
          </a:prstGeom>
        </p:spPr>
        <p:txBody>
          <a:bodyPr lIns="0" tIns="0" rIns="0" bIns="0" anchor="t" anchorCtr="0"/>
          <a:lstStyle>
            <a:lvl1pPr marL="0" indent="0" algn="l" defTabSz="914400" rtl="0" eaLnBrk="1" latinLnBrk="0" hangingPunct="1">
              <a:lnSpc>
                <a:spcPct val="110000"/>
              </a:lnSpc>
              <a:spcBef>
                <a:spcPts val="1200"/>
              </a:spcBef>
              <a:buFont typeface="Arial"/>
              <a:buNone/>
              <a:defRPr sz="2000" b="0" i="0" kern="1200" spc="-30" baseline="0">
                <a:solidFill>
                  <a:schemeClr val="tx2"/>
                </a:solidFill>
                <a:latin typeface="Heebo ExtraLight" pitchFamily="2" charset="-79"/>
                <a:ea typeface="+mn-ea"/>
                <a:cs typeface="Heebo ExtraLight" pitchFamily="2" charset="-79"/>
              </a:defRPr>
            </a:lvl1pPr>
            <a:lvl2pPr marL="176213" indent="-176213" algn="l" defTabSz="914400" rtl="0" eaLnBrk="1" latinLnBrk="0" hangingPunct="1">
              <a:lnSpc>
                <a:spcPct val="100000"/>
              </a:lnSpc>
              <a:spcBef>
                <a:spcPts val="600"/>
              </a:spcBef>
              <a:buFont typeface="Arial" panose="020B0604020202020204" pitchFamily="34" charset="0"/>
              <a:buChar char="•"/>
              <a:tabLst/>
              <a:defRPr sz="1400" b="0" i="0" kern="1200">
                <a:solidFill>
                  <a:schemeClr val="tx2"/>
                </a:solidFill>
                <a:latin typeface="Heebo ExtraLight" pitchFamily="2" charset="-79"/>
                <a:ea typeface="+mn-ea"/>
                <a:cs typeface="Heebo ExtraLight" pitchFamily="2" charset="-79"/>
              </a:defRPr>
            </a:lvl2pPr>
            <a:lvl3pPr marL="344488" indent="-168275" algn="l" defTabSz="914400" rtl="0" eaLnBrk="1" latinLnBrk="0" hangingPunct="1">
              <a:lnSpc>
                <a:spcPct val="100000"/>
              </a:lnSpc>
              <a:spcBef>
                <a:spcPts val="300"/>
              </a:spcBef>
              <a:buFont typeface="Arial"/>
              <a:buChar char="–"/>
              <a:tabLst/>
              <a:defRPr sz="1200" b="0" i="0" kern="1200">
                <a:solidFill>
                  <a:schemeClr val="tx2"/>
                </a:solidFill>
                <a:latin typeface="Heebo ExtraLight" pitchFamily="2" charset="-79"/>
                <a:ea typeface="+mn-ea"/>
                <a:cs typeface="Heebo ExtraLight" pitchFamily="2" charset="-79"/>
              </a:defRPr>
            </a:lvl3pPr>
            <a:lvl4pPr marL="463550" indent="-112713" algn="l" defTabSz="914400" rtl="0" eaLnBrk="1" latinLnBrk="0" hangingPunct="1">
              <a:lnSpc>
                <a:spcPct val="100000"/>
              </a:lnSpc>
              <a:spcBef>
                <a:spcPts val="300"/>
              </a:spcBef>
              <a:buFont typeface="Arial" panose="020B0604020202020204" pitchFamily="34" charset="0"/>
              <a:buChar char="•"/>
              <a:tabLst/>
              <a:defRPr sz="1000" b="0" i="0" kern="1200">
                <a:solidFill>
                  <a:schemeClr val="tx2"/>
                </a:solidFill>
                <a:latin typeface="Heebo ExtraLight" pitchFamily="2" charset="-79"/>
                <a:ea typeface="+mn-ea"/>
                <a:cs typeface="Heebo ExtraLight" pitchFamily="2" charset="-79"/>
              </a:defRPr>
            </a:lvl4pPr>
            <a:lvl5pPr marL="577850" indent="-114300" algn="l" defTabSz="914400" rtl="0" eaLnBrk="1" latinLnBrk="0" hangingPunct="1">
              <a:lnSpc>
                <a:spcPct val="100000"/>
              </a:lnSpc>
              <a:spcBef>
                <a:spcPts val="100"/>
              </a:spcBef>
              <a:buFont typeface="Arial"/>
              <a:buChar char="–"/>
              <a:tabLst/>
              <a:defRPr sz="800" b="0" i="0" kern="1200">
                <a:solidFill>
                  <a:schemeClr val="tx2"/>
                </a:solidFill>
                <a:latin typeface="Heebo ExtraLight" pitchFamily="2" charset="-79"/>
                <a:ea typeface="+mn-ea"/>
                <a:cs typeface="Heebo ExtraLight" pitchFamily="2"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30" normalizeH="0" baseline="0" noProof="0" dirty="0">
                <a:ln>
                  <a:noFill/>
                </a:ln>
                <a:solidFill>
                  <a:srgbClr val="FFFFFF"/>
                </a:solidFill>
                <a:effectLst/>
                <a:uLnTx/>
                <a:uFillTx/>
                <a:latin typeface="Heebo" pitchFamily="2" charset="-79"/>
                <a:ea typeface="+mn-ea"/>
                <a:cs typeface="Heebo" pitchFamily="2" charset="-79"/>
              </a:rPr>
              <a:t>MDA Connect</a:t>
            </a:r>
          </a:p>
        </p:txBody>
      </p:sp>
      <p:cxnSp>
        <p:nvCxnSpPr>
          <p:cNvPr id="40" name="Straight Connector 39">
            <a:extLst>
              <a:ext uri="{FF2B5EF4-FFF2-40B4-BE49-F238E27FC236}">
                <a16:creationId xmlns:a16="http://schemas.microsoft.com/office/drawing/2014/main" id="{250BBCB6-33F9-5B26-C102-A9DE23CC33AD}"/>
              </a:ext>
            </a:extLst>
          </p:cNvPr>
          <p:cNvCxnSpPr>
            <a:cxnSpLocks/>
          </p:cNvCxnSpPr>
          <p:nvPr/>
        </p:nvCxnSpPr>
        <p:spPr>
          <a:xfrm>
            <a:off x="8172450" y="1219200"/>
            <a:ext cx="0" cy="47625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Graphic 41">
            <a:extLst>
              <a:ext uri="{FF2B5EF4-FFF2-40B4-BE49-F238E27FC236}">
                <a16:creationId xmlns:a16="http://schemas.microsoft.com/office/drawing/2014/main" id="{D4587C36-E5B8-9392-3055-11342A26483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81539" y="1468352"/>
            <a:ext cx="594360" cy="594360"/>
          </a:xfrm>
          <a:prstGeom prst="rect">
            <a:avLst/>
          </a:prstGeom>
        </p:spPr>
      </p:pic>
      <p:pic>
        <p:nvPicPr>
          <p:cNvPr id="44" name="Graphic 43">
            <a:extLst>
              <a:ext uri="{FF2B5EF4-FFF2-40B4-BE49-F238E27FC236}">
                <a16:creationId xmlns:a16="http://schemas.microsoft.com/office/drawing/2014/main" id="{CFD80D74-F36B-B7A4-29D6-728D1BB81EB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24863" y="1430253"/>
            <a:ext cx="628651" cy="628651"/>
          </a:xfrm>
          <a:prstGeom prst="rect">
            <a:avLst/>
          </a:prstGeom>
        </p:spPr>
      </p:pic>
      <p:pic>
        <p:nvPicPr>
          <p:cNvPr id="48" name="Graphic 47">
            <a:extLst>
              <a:ext uri="{FF2B5EF4-FFF2-40B4-BE49-F238E27FC236}">
                <a16:creationId xmlns:a16="http://schemas.microsoft.com/office/drawing/2014/main" id="{09C60ED5-2F66-5F17-7091-679E3925A19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81538" y="2930441"/>
            <a:ext cx="733425" cy="733425"/>
          </a:xfrm>
          <a:prstGeom prst="rect">
            <a:avLst/>
          </a:prstGeom>
        </p:spPr>
      </p:pic>
      <p:sp>
        <p:nvSpPr>
          <p:cNvPr id="53" name="Freeform 52">
            <a:extLst>
              <a:ext uri="{FF2B5EF4-FFF2-40B4-BE49-F238E27FC236}">
                <a16:creationId xmlns:a16="http://schemas.microsoft.com/office/drawing/2014/main" id="{4CBF6384-AC74-B799-453A-894E157D2EA5}"/>
              </a:ext>
            </a:extLst>
          </p:cNvPr>
          <p:cNvSpPr/>
          <p:nvPr/>
        </p:nvSpPr>
        <p:spPr>
          <a:xfrm>
            <a:off x="8424497" y="3005145"/>
            <a:ext cx="624452" cy="624526"/>
          </a:xfrm>
          <a:custGeom>
            <a:avLst/>
            <a:gdLst>
              <a:gd name="connsiteX0" fmla="*/ 413804 w 837921"/>
              <a:gd name="connsiteY0" fmla="*/ 272695 h 838020"/>
              <a:gd name="connsiteX1" fmla="*/ 427629 w 837921"/>
              <a:gd name="connsiteY1" fmla="*/ 274494 h 838020"/>
              <a:gd name="connsiteX2" fmla="*/ 434309 w 837921"/>
              <a:gd name="connsiteY2" fmla="*/ 299345 h 838020"/>
              <a:gd name="connsiteX3" fmla="*/ 408427 w 837921"/>
              <a:gd name="connsiteY3" fmla="*/ 344333 h 838020"/>
              <a:gd name="connsiteX4" fmla="*/ 423553 w 837921"/>
              <a:gd name="connsiteY4" fmla="*/ 400862 h 838020"/>
              <a:gd name="connsiteX5" fmla="*/ 431558 w 837921"/>
              <a:gd name="connsiteY5" fmla="*/ 405479 h 838020"/>
              <a:gd name="connsiteX6" fmla="*/ 432099 w 837921"/>
              <a:gd name="connsiteY6" fmla="*/ 405775 h 838020"/>
              <a:gd name="connsiteX7" fmla="*/ 482587 w 837921"/>
              <a:gd name="connsiteY7" fmla="*/ 398996 h 838020"/>
              <a:gd name="connsiteX8" fmla="*/ 426107 w 837921"/>
              <a:gd name="connsiteY8" fmla="*/ 366286 h 838020"/>
              <a:gd name="connsiteX9" fmla="*/ 419476 w 837921"/>
              <a:gd name="connsiteY9" fmla="*/ 341435 h 838020"/>
              <a:gd name="connsiteX10" fmla="*/ 444328 w 837921"/>
              <a:gd name="connsiteY10" fmla="*/ 334756 h 838020"/>
              <a:gd name="connsiteX11" fmla="*/ 502085 w 837921"/>
              <a:gd name="connsiteY11" fmla="*/ 368152 h 838020"/>
              <a:gd name="connsiteX12" fmla="*/ 515150 w 837921"/>
              <a:gd name="connsiteY12" fmla="*/ 345658 h 838020"/>
              <a:gd name="connsiteX13" fmla="*/ 540051 w 837921"/>
              <a:gd name="connsiteY13" fmla="*/ 339027 h 838020"/>
              <a:gd name="connsiteX14" fmla="*/ 540048 w 837921"/>
              <a:gd name="connsiteY14" fmla="*/ 339028 h 838020"/>
              <a:gd name="connsiteX15" fmla="*/ 546630 w 837921"/>
              <a:gd name="connsiteY15" fmla="*/ 363880 h 838020"/>
              <a:gd name="connsiteX16" fmla="*/ 525020 w 837921"/>
              <a:gd name="connsiteY16" fmla="*/ 401156 h 838020"/>
              <a:gd name="connsiteX17" fmla="*/ 524577 w 837921"/>
              <a:gd name="connsiteY17" fmla="*/ 402138 h 838020"/>
              <a:gd name="connsiteX18" fmla="*/ 524087 w 837921"/>
              <a:gd name="connsiteY18" fmla="*/ 402777 h 838020"/>
              <a:gd name="connsiteX19" fmla="*/ 520550 w 837921"/>
              <a:gd name="connsiteY19" fmla="*/ 408867 h 838020"/>
              <a:gd name="connsiteX20" fmla="*/ 466476 w 837921"/>
              <a:gd name="connsiteY20" fmla="*/ 446537 h 838020"/>
              <a:gd name="connsiteX21" fmla="*/ 461024 w 837921"/>
              <a:gd name="connsiteY21" fmla="*/ 512300 h 838020"/>
              <a:gd name="connsiteX22" fmla="*/ 434847 w 837921"/>
              <a:gd name="connsiteY22" fmla="*/ 557386 h 838020"/>
              <a:gd name="connsiteX23" fmla="*/ 419082 w 837921"/>
              <a:gd name="connsiteY23" fmla="*/ 566471 h 838020"/>
              <a:gd name="connsiteX24" fmla="*/ 409948 w 837921"/>
              <a:gd name="connsiteY24" fmla="*/ 564016 h 838020"/>
              <a:gd name="connsiteX25" fmla="*/ 403366 w 837921"/>
              <a:gd name="connsiteY25" fmla="*/ 539164 h 838020"/>
              <a:gd name="connsiteX26" fmla="*/ 429494 w 837921"/>
              <a:gd name="connsiteY26" fmla="*/ 494177 h 838020"/>
              <a:gd name="connsiteX27" fmla="*/ 414220 w 837921"/>
              <a:gd name="connsiteY27" fmla="*/ 437402 h 838020"/>
              <a:gd name="connsiteX28" fmla="*/ 412894 w 837921"/>
              <a:gd name="connsiteY28" fmla="*/ 436616 h 838020"/>
              <a:gd name="connsiteX29" fmla="*/ 404741 w 837921"/>
              <a:gd name="connsiteY29" fmla="*/ 431852 h 838020"/>
              <a:gd name="connsiteX30" fmla="*/ 355137 w 837921"/>
              <a:gd name="connsiteY30" fmla="*/ 439367 h 838020"/>
              <a:gd name="connsiteX31" fmla="*/ 411716 w 837921"/>
              <a:gd name="connsiteY31" fmla="*/ 471929 h 838020"/>
              <a:gd name="connsiteX32" fmla="*/ 418396 w 837921"/>
              <a:gd name="connsiteY32" fmla="*/ 496780 h 838020"/>
              <a:gd name="connsiteX33" fmla="*/ 402629 w 837921"/>
              <a:gd name="connsiteY33" fmla="*/ 505915 h 838020"/>
              <a:gd name="connsiteX34" fmla="*/ 393593 w 837921"/>
              <a:gd name="connsiteY34" fmla="*/ 503459 h 838020"/>
              <a:gd name="connsiteX35" fmla="*/ 335688 w 837921"/>
              <a:gd name="connsiteY35" fmla="*/ 470210 h 838020"/>
              <a:gd name="connsiteX36" fmla="*/ 322723 w 837921"/>
              <a:gd name="connsiteY36" fmla="*/ 492556 h 838020"/>
              <a:gd name="connsiteX37" fmla="*/ 306957 w 837921"/>
              <a:gd name="connsiteY37" fmla="*/ 501642 h 838020"/>
              <a:gd name="connsiteX38" fmla="*/ 297822 w 837921"/>
              <a:gd name="connsiteY38" fmla="*/ 499187 h 838020"/>
              <a:gd name="connsiteX39" fmla="*/ 291241 w 837921"/>
              <a:gd name="connsiteY39" fmla="*/ 474286 h 838020"/>
              <a:gd name="connsiteX40" fmla="*/ 317369 w 837921"/>
              <a:gd name="connsiteY40" fmla="*/ 429299 h 838020"/>
              <a:gd name="connsiteX41" fmla="*/ 371247 w 837921"/>
              <a:gd name="connsiteY41" fmla="*/ 391678 h 838020"/>
              <a:gd name="connsiteX42" fmla="*/ 376895 w 837921"/>
              <a:gd name="connsiteY42" fmla="*/ 326161 h 838020"/>
              <a:gd name="connsiteX43" fmla="*/ 402777 w 837921"/>
              <a:gd name="connsiteY43" fmla="*/ 281174 h 838020"/>
              <a:gd name="connsiteX44" fmla="*/ 413804 w 837921"/>
              <a:gd name="connsiteY44" fmla="*/ 272695 h 838020"/>
              <a:gd name="connsiteX45" fmla="*/ 419043 w 837921"/>
              <a:gd name="connsiteY45" fmla="*/ 262701 h 838020"/>
              <a:gd name="connsiteX46" fmla="*/ 283682 w 837921"/>
              <a:gd name="connsiteY46" fmla="*/ 340939 h 838020"/>
              <a:gd name="connsiteX47" fmla="*/ 268064 w 837921"/>
              <a:gd name="connsiteY47" fmla="*/ 459744 h 838020"/>
              <a:gd name="connsiteX48" fmla="*/ 340850 w 837921"/>
              <a:gd name="connsiteY48" fmla="*/ 554287 h 838020"/>
              <a:gd name="connsiteX49" fmla="*/ 418793 w 837921"/>
              <a:gd name="connsiteY49" fmla="*/ 575308 h 838020"/>
              <a:gd name="connsiteX50" fmla="*/ 554242 w 837921"/>
              <a:gd name="connsiteY50" fmla="*/ 497119 h 838020"/>
              <a:gd name="connsiteX51" fmla="*/ 554252 w 837921"/>
              <a:gd name="connsiteY51" fmla="*/ 497120 h 838020"/>
              <a:gd name="connsiteX52" fmla="*/ 569968 w 837921"/>
              <a:gd name="connsiteY52" fmla="*/ 378756 h 838020"/>
              <a:gd name="connsiteX53" fmla="*/ 497035 w 837921"/>
              <a:gd name="connsiteY53" fmla="*/ 283722 h 838020"/>
              <a:gd name="connsiteX54" fmla="*/ 419043 w 837921"/>
              <a:gd name="connsiteY54" fmla="*/ 262701 h 838020"/>
              <a:gd name="connsiteX55" fmla="*/ 418984 w 837921"/>
              <a:gd name="connsiteY55" fmla="*/ 226314 h 838020"/>
              <a:gd name="connsiteX56" fmla="*/ 515196 w 837921"/>
              <a:gd name="connsiteY56" fmla="*/ 252197 h 838020"/>
              <a:gd name="connsiteX57" fmla="*/ 515188 w 837921"/>
              <a:gd name="connsiteY57" fmla="*/ 252197 h 838020"/>
              <a:gd name="connsiteX58" fmla="*/ 605015 w 837921"/>
              <a:gd name="connsiteY58" fmla="*/ 369381 h 838020"/>
              <a:gd name="connsiteX59" fmla="*/ 585664 w 837921"/>
              <a:gd name="connsiteY59" fmla="*/ 515290 h 838020"/>
              <a:gd name="connsiteX60" fmla="*/ 418733 w 837921"/>
              <a:gd name="connsiteY60" fmla="*/ 611651 h 838020"/>
              <a:gd name="connsiteX61" fmla="*/ 322618 w 837921"/>
              <a:gd name="connsiteY61" fmla="*/ 585768 h 838020"/>
              <a:gd name="connsiteX62" fmla="*/ 232889 w 837921"/>
              <a:gd name="connsiteY62" fmla="*/ 469174 h 838020"/>
              <a:gd name="connsiteX63" fmla="*/ 252140 w 837921"/>
              <a:gd name="connsiteY63" fmla="*/ 322724 h 838020"/>
              <a:gd name="connsiteX64" fmla="*/ 418984 w 837921"/>
              <a:gd name="connsiteY64" fmla="*/ 226314 h 838020"/>
              <a:gd name="connsiteX65" fmla="*/ 418831 w 837921"/>
              <a:gd name="connsiteY65" fmla="*/ 205878 h 838020"/>
              <a:gd name="connsiteX66" fmla="*/ 205831 w 837921"/>
              <a:gd name="connsiteY66" fmla="*/ 419179 h 838020"/>
              <a:gd name="connsiteX67" fmla="*/ 418831 w 837921"/>
              <a:gd name="connsiteY67" fmla="*/ 632178 h 838020"/>
              <a:gd name="connsiteX68" fmla="*/ 632132 w 837921"/>
              <a:gd name="connsiteY68" fmla="*/ 419179 h 838020"/>
              <a:gd name="connsiteX69" fmla="*/ 418831 w 837921"/>
              <a:gd name="connsiteY69" fmla="*/ 205878 h 838020"/>
              <a:gd name="connsiteX70" fmla="*/ 418831 w 837921"/>
              <a:gd name="connsiteY70" fmla="*/ 169479 h 838020"/>
              <a:gd name="connsiteX71" fmla="*/ 668468 w 837921"/>
              <a:gd name="connsiteY71" fmla="*/ 419116 h 838020"/>
              <a:gd name="connsiteX72" fmla="*/ 418831 w 837921"/>
              <a:gd name="connsiteY72" fmla="*/ 668514 h 838020"/>
              <a:gd name="connsiteX73" fmla="*/ 169433 w 837921"/>
              <a:gd name="connsiteY73" fmla="*/ 419116 h 838020"/>
              <a:gd name="connsiteX74" fmla="*/ 418831 w 837921"/>
              <a:gd name="connsiteY74" fmla="*/ 169479 h 838020"/>
              <a:gd name="connsiteX75" fmla="*/ 386622 w 837921"/>
              <a:gd name="connsiteY75" fmla="*/ 36295 h 838020"/>
              <a:gd name="connsiteX76" fmla="*/ 380777 w 837921"/>
              <a:gd name="connsiteY76" fmla="*/ 38751 h 838020"/>
              <a:gd name="connsiteX77" fmla="*/ 362655 w 837921"/>
              <a:gd name="connsiteY77" fmla="*/ 85310 h 838020"/>
              <a:gd name="connsiteX78" fmla="*/ 349492 w 837921"/>
              <a:gd name="connsiteY78" fmla="*/ 96508 h 838020"/>
              <a:gd name="connsiteX79" fmla="*/ 239674 w 837921"/>
              <a:gd name="connsiteY79" fmla="*/ 141987 h 838020"/>
              <a:gd name="connsiteX80" fmla="*/ 222484 w 837921"/>
              <a:gd name="connsiteY80" fmla="*/ 143313 h 838020"/>
              <a:gd name="connsiteX81" fmla="*/ 176956 w 837921"/>
              <a:gd name="connsiteY81" fmla="*/ 123127 h 838020"/>
              <a:gd name="connsiteX82" fmla="*/ 171063 w 837921"/>
              <a:gd name="connsiteY82" fmla="*/ 125828 h 838020"/>
              <a:gd name="connsiteX83" fmla="*/ 125486 w 837921"/>
              <a:gd name="connsiteY83" fmla="*/ 171160 h 838020"/>
              <a:gd name="connsiteX84" fmla="*/ 123031 w 837921"/>
              <a:gd name="connsiteY84" fmla="*/ 177201 h 838020"/>
              <a:gd name="connsiteX85" fmla="*/ 143266 w 837921"/>
              <a:gd name="connsiteY85" fmla="*/ 222876 h 838020"/>
              <a:gd name="connsiteX86" fmla="*/ 141890 w 837921"/>
              <a:gd name="connsiteY86" fmla="*/ 240213 h 838020"/>
              <a:gd name="connsiteX87" fmla="*/ 96509 w 837921"/>
              <a:gd name="connsiteY87" fmla="*/ 349637 h 838020"/>
              <a:gd name="connsiteX88" fmla="*/ 85261 w 837921"/>
              <a:gd name="connsiteY88" fmla="*/ 362800 h 838020"/>
              <a:gd name="connsiteX89" fmla="*/ 38655 w 837921"/>
              <a:gd name="connsiteY89" fmla="*/ 380825 h 838020"/>
              <a:gd name="connsiteX90" fmla="*/ 36247 w 837921"/>
              <a:gd name="connsiteY90" fmla="*/ 387062 h 838020"/>
              <a:gd name="connsiteX91" fmla="*/ 36247 w 837921"/>
              <a:gd name="connsiteY91" fmla="*/ 451205 h 838020"/>
              <a:gd name="connsiteX92" fmla="*/ 39145 w 837921"/>
              <a:gd name="connsiteY92" fmla="*/ 457638 h 838020"/>
              <a:gd name="connsiteX93" fmla="*/ 85214 w 837921"/>
              <a:gd name="connsiteY93" fmla="*/ 475171 h 838020"/>
              <a:gd name="connsiteX94" fmla="*/ 96509 w 837921"/>
              <a:gd name="connsiteY94" fmla="*/ 488383 h 838020"/>
              <a:gd name="connsiteX95" fmla="*/ 141939 w 837921"/>
              <a:gd name="connsiteY95" fmla="*/ 598102 h 838020"/>
              <a:gd name="connsiteX96" fmla="*/ 143315 w 837921"/>
              <a:gd name="connsiteY96" fmla="*/ 615390 h 838020"/>
              <a:gd name="connsiteX97" fmla="*/ 123129 w 837921"/>
              <a:gd name="connsiteY97" fmla="*/ 660918 h 838020"/>
              <a:gd name="connsiteX98" fmla="*/ 125584 w 837921"/>
              <a:gd name="connsiteY98" fmla="*/ 666813 h 838020"/>
              <a:gd name="connsiteX99" fmla="*/ 171112 w 837921"/>
              <a:gd name="connsiteY99" fmla="*/ 712390 h 838020"/>
              <a:gd name="connsiteX100" fmla="*/ 176123 w 837921"/>
              <a:gd name="connsiteY100" fmla="*/ 714992 h 838020"/>
              <a:gd name="connsiteX101" fmla="*/ 222535 w 837921"/>
              <a:gd name="connsiteY101" fmla="*/ 694610 h 838020"/>
              <a:gd name="connsiteX102" fmla="*/ 229950 w 837921"/>
              <a:gd name="connsiteY102" fmla="*/ 693039 h 838020"/>
              <a:gd name="connsiteX103" fmla="*/ 239823 w 837921"/>
              <a:gd name="connsiteY103" fmla="*/ 695986 h 838020"/>
              <a:gd name="connsiteX104" fmla="*/ 349591 w 837921"/>
              <a:gd name="connsiteY104" fmla="*/ 741416 h 838020"/>
              <a:gd name="connsiteX105" fmla="*/ 362754 w 837921"/>
              <a:gd name="connsiteY105" fmla="*/ 752662 h 838020"/>
              <a:gd name="connsiteX106" fmla="*/ 380828 w 837921"/>
              <a:gd name="connsiteY106" fmla="*/ 799270 h 838020"/>
              <a:gd name="connsiteX107" fmla="*/ 386770 w 837921"/>
              <a:gd name="connsiteY107" fmla="*/ 801677 h 838020"/>
              <a:gd name="connsiteX108" fmla="*/ 451157 w 837921"/>
              <a:gd name="connsiteY108" fmla="*/ 801677 h 838020"/>
              <a:gd name="connsiteX109" fmla="*/ 457051 w 837921"/>
              <a:gd name="connsiteY109" fmla="*/ 799468 h 838020"/>
              <a:gd name="connsiteX110" fmla="*/ 475174 w 837921"/>
              <a:gd name="connsiteY110" fmla="*/ 752661 h 838020"/>
              <a:gd name="connsiteX111" fmla="*/ 488337 w 837921"/>
              <a:gd name="connsiteY111" fmla="*/ 741415 h 838020"/>
              <a:gd name="connsiteX112" fmla="*/ 597761 w 837921"/>
              <a:gd name="connsiteY112" fmla="*/ 696033 h 838020"/>
              <a:gd name="connsiteX113" fmla="*/ 615098 w 837921"/>
              <a:gd name="connsiteY113" fmla="*/ 694658 h 838020"/>
              <a:gd name="connsiteX114" fmla="*/ 660626 w 837921"/>
              <a:gd name="connsiteY114" fmla="*/ 714844 h 838020"/>
              <a:gd name="connsiteX115" fmla="*/ 666765 w 837921"/>
              <a:gd name="connsiteY115" fmla="*/ 712437 h 838020"/>
              <a:gd name="connsiteX116" fmla="*/ 711999 w 837921"/>
              <a:gd name="connsiteY116" fmla="*/ 666909 h 838020"/>
              <a:gd name="connsiteX117" fmla="*/ 714798 w 837921"/>
              <a:gd name="connsiteY117" fmla="*/ 661065 h 838020"/>
              <a:gd name="connsiteX118" fmla="*/ 694563 w 837921"/>
              <a:gd name="connsiteY118" fmla="*/ 615390 h 838020"/>
              <a:gd name="connsiteX119" fmla="*/ 695889 w 837921"/>
              <a:gd name="connsiteY119" fmla="*/ 598200 h 838020"/>
              <a:gd name="connsiteX120" fmla="*/ 741368 w 837921"/>
              <a:gd name="connsiteY120" fmla="*/ 488383 h 838020"/>
              <a:gd name="connsiteX121" fmla="*/ 752664 w 837921"/>
              <a:gd name="connsiteY121" fmla="*/ 475171 h 838020"/>
              <a:gd name="connsiteX122" fmla="*/ 799321 w 837921"/>
              <a:gd name="connsiteY122" fmla="*/ 457392 h 838020"/>
              <a:gd name="connsiteX123" fmla="*/ 801630 w 837921"/>
              <a:gd name="connsiteY123" fmla="*/ 451203 h 838020"/>
              <a:gd name="connsiteX124" fmla="*/ 801481 w 837921"/>
              <a:gd name="connsiteY124" fmla="*/ 387014 h 838020"/>
              <a:gd name="connsiteX125" fmla="*/ 799124 w 837921"/>
              <a:gd name="connsiteY125" fmla="*/ 380777 h 838020"/>
              <a:gd name="connsiteX126" fmla="*/ 752467 w 837921"/>
              <a:gd name="connsiteY126" fmla="*/ 362752 h 838020"/>
              <a:gd name="connsiteX127" fmla="*/ 741220 w 837921"/>
              <a:gd name="connsiteY127" fmla="*/ 349590 h 838020"/>
              <a:gd name="connsiteX128" fmla="*/ 695839 w 837921"/>
              <a:gd name="connsiteY128" fmla="*/ 240165 h 838020"/>
              <a:gd name="connsiteX129" fmla="*/ 694464 w 837921"/>
              <a:gd name="connsiteY129" fmla="*/ 222829 h 838020"/>
              <a:gd name="connsiteX130" fmla="*/ 714699 w 837921"/>
              <a:gd name="connsiteY130" fmla="*/ 177300 h 838020"/>
              <a:gd name="connsiteX131" fmla="*/ 712243 w 837921"/>
              <a:gd name="connsiteY131" fmla="*/ 171357 h 838020"/>
              <a:gd name="connsiteX132" fmla="*/ 666715 w 837921"/>
              <a:gd name="connsiteY132" fmla="*/ 125878 h 838020"/>
              <a:gd name="connsiteX133" fmla="*/ 661361 w 837921"/>
              <a:gd name="connsiteY133" fmla="*/ 123030 h 838020"/>
              <a:gd name="connsiteX134" fmla="*/ 615047 w 837921"/>
              <a:gd name="connsiteY134" fmla="*/ 143363 h 838020"/>
              <a:gd name="connsiteX135" fmla="*/ 597809 w 837921"/>
              <a:gd name="connsiteY135" fmla="*/ 141988 h 838020"/>
              <a:gd name="connsiteX136" fmla="*/ 488237 w 837921"/>
              <a:gd name="connsiteY136" fmla="*/ 96558 h 838020"/>
              <a:gd name="connsiteX137" fmla="*/ 475075 w 837921"/>
              <a:gd name="connsiteY137" fmla="*/ 85359 h 838020"/>
              <a:gd name="connsiteX138" fmla="*/ 457001 w 837921"/>
              <a:gd name="connsiteY138" fmla="*/ 38996 h 838020"/>
              <a:gd name="connsiteX139" fmla="*/ 451010 w 837921"/>
              <a:gd name="connsiteY139" fmla="*/ 36295 h 838020"/>
              <a:gd name="connsiteX140" fmla="*/ 386770 w 837921"/>
              <a:gd name="connsiteY140" fmla="*/ 0 h 838020"/>
              <a:gd name="connsiteX141" fmla="*/ 451157 w 837921"/>
              <a:gd name="connsiteY141" fmla="*/ 0 h 838020"/>
              <a:gd name="connsiteX142" fmla="*/ 491087 w 837921"/>
              <a:gd name="connsiteY142" fmla="*/ 26079 h 838020"/>
              <a:gd name="connsiteX143" fmla="*/ 505574 w 837921"/>
              <a:gd name="connsiteY143" fmla="*/ 63208 h 838020"/>
              <a:gd name="connsiteX144" fmla="*/ 609203 w 837921"/>
              <a:gd name="connsiteY144" fmla="*/ 106232 h 838020"/>
              <a:gd name="connsiteX145" fmla="*/ 645892 w 837921"/>
              <a:gd name="connsiteY145" fmla="*/ 89975 h 838020"/>
              <a:gd name="connsiteX146" fmla="*/ 692549 w 837921"/>
              <a:gd name="connsiteY146" fmla="*/ 100190 h 838020"/>
              <a:gd name="connsiteX147" fmla="*/ 737832 w 837921"/>
              <a:gd name="connsiteY147" fmla="*/ 145473 h 838020"/>
              <a:gd name="connsiteX148" fmla="*/ 747998 w 837921"/>
              <a:gd name="connsiteY148" fmla="*/ 192230 h 838020"/>
              <a:gd name="connsiteX149" fmla="*/ 731790 w 837921"/>
              <a:gd name="connsiteY149" fmla="*/ 228769 h 838020"/>
              <a:gd name="connsiteX150" fmla="*/ 774765 w 837921"/>
              <a:gd name="connsiteY150" fmla="*/ 332398 h 838020"/>
              <a:gd name="connsiteX151" fmla="*/ 812386 w 837921"/>
              <a:gd name="connsiteY151" fmla="*/ 346935 h 838020"/>
              <a:gd name="connsiteX152" fmla="*/ 812383 w 837921"/>
              <a:gd name="connsiteY152" fmla="*/ 346935 h 838020"/>
              <a:gd name="connsiteX153" fmla="*/ 837921 w 837921"/>
              <a:gd name="connsiteY153" fmla="*/ 387012 h 838020"/>
              <a:gd name="connsiteX154" fmla="*/ 837921 w 837921"/>
              <a:gd name="connsiteY154" fmla="*/ 451154 h 838020"/>
              <a:gd name="connsiteX155" fmla="*/ 812726 w 837921"/>
              <a:gd name="connsiteY155" fmla="*/ 491084 h 838020"/>
              <a:gd name="connsiteX156" fmla="*/ 774664 w 837921"/>
              <a:gd name="connsiteY156" fmla="*/ 505620 h 838020"/>
              <a:gd name="connsiteX157" fmla="*/ 731641 w 837921"/>
              <a:gd name="connsiteY157" fmla="*/ 609446 h 838020"/>
              <a:gd name="connsiteX158" fmla="*/ 747947 w 837921"/>
              <a:gd name="connsiteY158" fmla="*/ 646183 h 838020"/>
              <a:gd name="connsiteX159" fmla="*/ 737486 w 837921"/>
              <a:gd name="connsiteY159" fmla="*/ 692791 h 838020"/>
              <a:gd name="connsiteX160" fmla="*/ 692498 w 837921"/>
              <a:gd name="connsiteY160" fmla="*/ 738074 h 838020"/>
              <a:gd name="connsiteX161" fmla="*/ 645890 w 837921"/>
              <a:gd name="connsiteY161" fmla="*/ 748142 h 838020"/>
              <a:gd name="connsiteX162" fmla="*/ 609153 w 837921"/>
              <a:gd name="connsiteY162" fmla="*/ 731836 h 838020"/>
              <a:gd name="connsiteX163" fmla="*/ 505524 w 837921"/>
              <a:gd name="connsiteY163" fmla="*/ 774811 h 838020"/>
              <a:gd name="connsiteX164" fmla="*/ 490987 w 837921"/>
              <a:gd name="connsiteY164" fmla="*/ 812383 h 838020"/>
              <a:gd name="connsiteX165" fmla="*/ 451107 w 837921"/>
              <a:gd name="connsiteY165" fmla="*/ 838020 h 838020"/>
              <a:gd name="connsiteX166" fmla="*/ 386719 w 837921"/>
              <a:gd name="connsiteY166" fmla="*/ 838020 h 838020"/>
              <a:gd name="connsiteX167" fmla="*/ 346790 w 837921"/>
              <a:gd name="connsiteY167" fmla="*/ 812187 h 838020"/>
              <a:gd name="connsiteX168" fmla="*/ 332302 w 837921"/>
              <a:gd name="connsiteY168" fmla="*/ 774762 h 838020"/>
              <a:gd name="connsiteX169" fmla="*/ 228379 w 837921"/>
              <a:gd name="connsiteY169" fmla="*/ 731787 h 838020"/>
              <a:gd name="connsiteX170" fmla="*/ 191740 w 837921"/>
              <a:gd name="connsiteY170" fmla="*/ 748093 h 838020"/>
              <a:gd name="connsiteX171" fmla="*/ 145377 w 837921"/>
              <a:gd name="connsiteY171" fmla="*/ 738123 h 838020"/>
              <a:gd name="connsiteX172" fmla="*/ 99849 w 837921"/>
              <a:gd name="connsiteY172" fmla="*/ 692595 h 838020"/>
              <a:gd name="connsiteX173" fmla="*/ 89927 w 837921"/>
              <a:gd name="connsiteY173" fmla="*/ 646134 h 838020"/>
              <a:gd name="connsiteX174" fmla="*/ 106282 w 837921"/>
              <a:gd name="connsiteY174" fmla="*/ 609643 h 838020"/>
              <a:gd name="connsiteX175" fmla="*/ 63259 w 837921"/>
              <a:gd name="connsiteY175" fmla="*/ 505769 h 838020"/>
              <a:gd name="connsiteX176" fmla="*/ 25736 w 837921"/>
              <a:gd name="connsiteY176" fmla="*/ 491477 h 838020"/>
              <a:gd name="connsiteX177" fmla="*/ 0 w 837921"/>
              <a:gd name="connsiteY177" fmla="*/ 451303 h 838020"/>
              <a:gd name="connsiteX178" fmla="*/ 0 w 837921"/>
              <a:gd name="connsiteY178" fmla="*/ 387160 h 838020"/>
              <a:gd name="connsiteX179" fmla="*/ 25638 w 837921"/>
              <a:gd name="connsiteY179" fmla="*/ 346986 h 838020"/>
              <a:gd name="connsiteX180" fmla="*/ 63210 w 837921"/>
              <a:gd name="connsiteY180" fmla="*/ 332449 h 838020"/>
              <a:gd name="connsiteX181" fmla="*/ 106184 w 837921"/>
              <a:gd name="connsiteY181" fmla="*/ 228820 h 838020"/>
              <a:gd name="connsiteX182" fmla="*/ 89927 w 837921"/>
              <a:gd name="connsiteY182" fmla="*/ 192181 h 838020"/>
              <a:gd name="connsiteX183" fmla="*/ 99898 w 837921"/>
              <a:gd name="connsiteY183" fmla="*/ 145523 h 838020"/>
              <a:gd name="connsiteX184" fmla="*/ 145475 w 837921"/>
              <a:gd name="connsiteY184" fmla="*/ 100191 h 838020"/>
              <a:gd name="connsiteX185" fmla="*/ 191887 w 837921"/>
              <a:gd name="connsiteY185" fmla="*/ 90025 h 838020"/>
              <a:gd name="connsiteX186" fmla="*/ 228477 w 837921"/>
              <a:gd name="connsiteY186" fmla="*/ 106282 h 838020"/>
              <a:gd name="connsiteX187" fmla="*/ 332351 w 837921"/>
              <a:gd name="connsiteY187" fmla="*/ 63258 h 838020"/>
              <a:gd name="connsiteX188" fmla="*/ 346938 w 837921"/>
              <a:gd name="connsiteY188" fmla="*/ 25883 h 838020"/>
              <a:gd name="connsiteX189" fmla="*/ 386770 w 837921"/>
              <a:gd name="connsiteY189" fmla="*/ 0 h 8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837921" h="838020">
                <a:moveTo>
                  <a:pt x="413804" y="272695"/>
                </a:moveTo>
                <a:cubicBezTo>
                  <a:pt x="418297" y="271486"/>
                  <a:pt x="423257" y="271989"/>
                  <a:pt x="427629" y="274494"/>
                </a:cubicBezTo>
                <a:cubicBezTo>
                  <a:pt x="436322" y="279504"/>
                  <a:pt x="439318" y="290602"/>
                  <a:pt x="434309" y="299345"/>
                </a:cubicBezTo>
                <a:lnTo>
                  <a:pt x="408427" y="344333"/>
                </a:lnTo>
                <a:cubicBezTo>
                  <a:pt x="397032" y="364125"/>
                  <a:pt x="403810" y="389518"/>
                  <a:pt x="423553" y="400862"/>
                </a:cubicBezTo>
                <a:cubicBezTo>
                  <a:pt x="427923" y="403417"/>
                  <a:pt x="430527" y="404889"/>
                  <a:pt x="431558" y="405479"/>
                </a:cubicBezTo>
                <a:cubicBezTo>
                  <a:pt x="431755" y="405577"/>
                  <a:pt x="431902" y="405676"/>
                  <a:pt x="432099" y="405775"/>
                </a:cubicBezTo>
                <a:cubicBezTo>
                  <a:pt x="449093" y="415547"/>
                  <a:pt x="469720" y="412159"/>
                  <a:pt x="482587" y="398996"/>
                </a:cubicBezTo>
                <a:lnTo>
                  <a:pt x="426107" y="366286"/>
                </a:lnTo>
                <a:cubicBezTo>
                  <a:pt x="417412" y="361277"/>
                  <a:pt x="414418" y="350128"/>
                  <a:pt x="419476" y="341435"/>
                </a:cubicBezTo>
                <a:cubicBezTo>
                  <a:pt x="424486" y="332742"/>
                  <a:pt x="435635" y="329746"/>
                  <a:pt x="444328" y="334756"/>
                </a:cubicBezTo>
                <a:lnTo>
                  <a:pt x="502085" y="368152"/>
                </a:lnTo>
                <a:lnTo>
                  <a:pt x="515150" y="345658"/>
                </a:lnTo>
                <a:cubicBezTo>
                  <a:pt x="520209" y="336915"/>
                  <a:pt x="531358" y="333969"/>
                  <a:pt x="540051" y="339027"/>
                </a:cubicBezTo>
                <a:lnTo>
                  <a:pt x="540048" y="339028"/>
                </a:lnTo>
                <a:cubicBezTo>
                  <a:pt x="548741" y="344086"/>
                  <a:pt x="551737" y="355187"/>
                  <a:pt x="546630" y="363880"/>
                </a:cubicBezTo>
                <a:lnTo>
                  <a:pt x="525020" y="401156"/>
                </a:lnTo>
                <a:cubicBezTo>
                  <a:pt x="524822" y="401500"/>
                  <a:pt x="524773" y="401844"/>
                  <a:pt x="524577" y="402138"/>
                </a:cubicBezTo>
                <a:cubicBezTo>
                  <a:pt x="524430" y="402385"/>
                  <a:pt x="524234" y="402532"/>
                  <a:pt x="524087" y="402777"/>
                </a:cubicBezTo>
                <a:lnTo>
                  <a:pt x="520550" y="408867"/>
                </a:lnTo>
                <a:cubicBezTo>
                  <a:pt x="508616" y="429593"/>
                  <a:pt x="488430" y="442755"/>
                  <a:pt x="466476" y="446537"/>
                </a:cubicBezTo>
                <a:cubicBezTo>
                  <a:pt x="474187" y="467558"/>
                  <a:pt x="472959" y="491574"/>
                  <a:pt x="461024" y="512300"/>
                </a:cubicBezTo>
                <a:lnTo>
                  <a:pt x="434847" y="557386"/>
                </a:lnTo>
                <a:cubicBezTo>
                  <a:pt x="431459" y="563230"/>
                  <a:pt x="425369" y="566471"/>
                  <a:pt x="419082" y="566471"/>
                </a:cubicBezTo>
                <a:cubicBezTo>
                  <a:pt x="415988" y="566471"/>
                  <a:pt x="412845" y="565685"/>
                  <a:pt x="409948" y="564016"/>
                </a:cubicBezTo>
                <a:cubicBezTo>
                  <a:pt x="401254" y="558958"/>
                  <a:pt x="398308" y="547808"/>
                  <a:pt x="403366" y="539164"/>
                </a:cubicBezTo>
                <a:lnTo>
                  <a:pt x="429494" y="494177"/>
                </a:lnTo>
                <a:cubicBezTo>
                  <a:pt x="440840" y="474482"/>
                  <a:pt x="434013" y="448992"/>
                  <a:pt x="414220" y="437402"/>
                </a:cubicBezTo>
                <a:cubicBezTo>
                  <a:pt x="414220" y="437353"/>
                  <a:pt x="413680" y="437059"/>
                  <a:pt x="412894" y="436616"/>
                </a:cubicBezTo>
                <a:cubicBezTo>
                  <a:pt x="407639" y="433719"/>
                  <a:pt x="404741" y="431852"/>
                  <a:pt x="404741" y="431852"/>
                </a:cubicBezTo>
                <a:cubicBezTo>
                  <a:pt x="388583" y="422570"/>
                  <a:pt x="368004" y="426106"/>
                  <a:pt x="355137" y="439367"/>
                </a:cubicBezTo>
                <a:lnTo>
                  <a:pt x="411716" y="471929"/>
                </a:lnTo>
                <a:cubicBezTo>
                  <a:pt x="420409" y="476938"/>
                  <a:pt x="423405" y="488037"/>
                  <a:pt x="418396" y="496780"/>
                </a:cubicBezTo>
                <a:cubicBezTo>
                  <a:pt x="415055" y="502624"/>
                  <a:pt x="408916" y="505915"/>
                  <a:pt x="402629" y="505915"/>
                </a:cubicBezTo>
                <a:cubicBezTo>
                  <a:pt x="399585" y="505915"/>
                  <a:pt x="396442" y="505129"/>
                  <a:pt x="393593" y="503459"/>
                </a:cubicBezTo>
                <a:lnTo>
                  <a:pt x="335688" y="470210"/>
                </a:lnTo>
                <a:lnTo>
                  <a:pt x="322723" y="492556"/>
                </a:lnTo>
                <a:cubicBezTo>
                  <a:pt x="319383" y="498401"/>
                  <a:pt x="313244" y="501642"/>
                  <a:pt x="306957" y="501642"/>
                </a:cubicBezTo>
                <a:cubicBezTo>
                  <a:pt x="303863" y="501642"/>
                  <a:pt x="300720" y="500857"/>
                  <a:pt x="297822" y="499187"/>
                </a:cubicBezTo>
                <a:cubicBezTo>
                  <a:pt x="289129" y="494127"/>
                  <a:pt x="286183" y="483028"/>
                  <a:pt x="291241" y="474286"/>
                </a:cubicBezTo>
                <a:lnTo>
                  <a:pt x="317369" y="429299"/>
                </a:lnTo>
                <a:cubicBezTo>
                  <a:pt x="329254" y="408622"/>
                  <a:pt x="349342" y="395509"/>
                  <a:pt x="371247" y="391678"/>
                </a:cubicBezTo>
                <a:cubicBezTo>
                  <a:pt x="363683" y="370804"/>
                  <a:pt x="364960" y="346886"/>
                  <a:pt x="376895" y="326161"/>
                </a:cubicBezTo>
                <a:lnTo>
                  <a:pt x="402777" y="281174"/>
                </a:lnTo>
                <a:cubicBezTo>
                  <a:pt x="405283" y="276828"/>
                  <a:pt x="409310" y="273905"/>
                  <a:pt x="413804" y="272695"/>
                </a:cubicBezTo>
                <a:close/>
                <a:moveTo>
                  <a:pt x="419043" y="262701"/>
                </a:moveTo>
                <a:cubicBezTo>
                  <a:pt x="363393" y="262701"/>
                  <a:pt x="311579" y="292711"/>
                  <a:pt x="283682" y="340939"/>
                </a:cubicBezTo>
                <a:cubicBezTo>
                  <a:pt x="262761" y="377185"/>
                  <a:pt x="257211" y="419373"/>
                  <a:pt x="268064" y="459744"/>
                </a:cubicBezTo>
                <a:cubicBezTo>
                  <a:pt x="278869" y="499968"/>
                  <a:pt x="304752" y="533561"/>
                  <a:pt x="340850" y="554287"/>
                </a:cubicBezTo>
                <a:cubicBezTo>
                  <a:pt x="364621" y="568088"/>
                  <a:pt x="391535" y="575308"/>
                  <a:pt x="418793" y="575308"/>
                </a:cubicBezTo>
                <a:cubicBezTo>
                  <a:pt x="474481" y="575308"/>
                  <a:pt x="526395" y="545347"/>
                  <a:pt x="554242" y="497119"/>
                </a:cubicBezTo>
                <a:lnTo>
                  <a:pt x="554252" y="497120"/>
                </a:lnTo>
                <a:cubicBezTo>
                  <a:pt x="575126" y="461071"/>
                  <a:pt x="580724" y="419029"/>
                  <a:pt x="569968" y="378756"/>
                </a:cubicBezTo>
                <a:cubicBezTo>
                  <a:pt x="559163" y="338386"/>
                  <a:pt x="533280" y="304645"/>
                  <a:pt x="497035" y="283722"/>
                </a:cubicBezTo>
                <a:cubicBezTo>
                  <a:pt x="473264" y="269970"/>
                  <a:pt x="446301" y="262701"/>
                  <a:pt x="419043" y="262701"/>
                </a:cubicBezTo>
                <a:close/>
                <a:moveTo>
                  <a:pt x="418984" y="226314"/>
                </a:moveTo>
                <a:cubicBezTo>
                  <a:pt x="452577" y="226314"/>
                  <a:pt x="485876" y="235252"/>
                  <a:pt x="515196" y="252197"/>
                </a:cubicBezTo>
                <a:lnTo>
                  <a:pt x="515188" y="252197"/>
                </a:lnTo>
                <a:cubicBezTo>
                  <a:pt x="559881" y="277981"/>
                  <a:pt x="591804" y="319629"/>
                  <a:pt x="605015" y="369381"/>
                </a:cubicBezTo>
                <a:cubicBezTo>
                  <a:pt x="618276" y="419029"/>
                  <a:pt x="611449" y="470842"/>
                  <a:pt x="585664" y="515290"/>
                </a:cubicBezTo>
                <a:cubicBezTo>
                  <a:pt x="551340" y="574718"/>
                  <a:pt x="487393" y="611651"/>
                  <a:pt x="418733" y="611651"/>
                </a:cubicBezTo>
                <a:cubicBezTo>
                  <a:pt x="385091" y="611651"/>
                  <a:pt x="351890" y="602713"/>
                  <a:pt x="322618" y="585768"/>
                </a:cubicBezTo>
                <a:cubicBezTo>
                  <a:pt x="278123" y="560230"/>
                  <a:pt x="246247" y="518827"/>
                  <a:pt x="232889" y="469174"/>
                </a:cubicBezTo>
                <a:cubicBezTo>
                  <a:pt x="219480" y="419378"/>
                  <a:pt x="226356" y="367417"/>
                  <a:pt x="252140" y="322724"/>
                </a:cubicBezTo>
                <a:cubicBezTo>
                  <a:pt x="286477" y="263247"/>
                  <a:pt x="350422" y="226314"/>
                  <a:pt x="418984" y="226314"/>
                </a:cubicBezTo>
                <a:close/>
                <a:moveTo>
                  <a:pt x="418831" y="205878"/>
                </a:moveTo>
                <a:cubicBezTo>
                  <a:pt x="301406" y="205878"/>
                  <a:pt x="205831" y="301601"/>
                  <a:pt x="205831" y="419179"/>
                </a:cubicBezTo>
                <a:cubicBezTo>
                  <a:pt x="205831" y="536603"/>
                  <a:pt x="301351" y="632178"/>
                  <a:pt x="418831" y="632178"/>
                </a:cubicBezTo>
                <a:cubicBezTo>
                  <a:pt x="536410" y="632178"/>
                  <a:pt x="632083" y="536608"/>
                  <a:pt x="632132" y="419179"/>
                </a:cubicBezTo>
                <a:cubicBezTo>
                  <a:pt x="632132" y="301551"/>
                  <a:pt x="536457" y="205878"/>
                  <a:pt x="418831" y="205878"/>
                </a:cubicBezTo>
                <a:close/>
                <a:moveTo>
                  <a:pt x="418831" y="169479"/>
                </a:moveTo>
                <a:cubicBezTo>
                  <a:pt x="556490" y="169479"/>
                  <a:pt x="668468" y="281454"/>
                  <a:pt x="668468" y="419116"/>
                </a:cubicBezTo>
                <a:cubicBezTo>
                  <a:pt x="668468" y="556634"/>
                  <a:pt x="556492" y="668514"/>
                  <a:pt x="418831" y="668514"/>
                </a:cubicBezTo>
                <a:cubicBezTo>
                  <a:pt x="281312" y="668514"/>
                  <a:pt x="169433" y="556639"/>
                  <a:pt x="169433" y="419116"/>
                </a:cubicBezTo>
                <a:cubicBezTo>
                  <a:pt x="169433" y="281456"/>
                  <a:pt x="281307" y="169479"/>
                  <a:pt x="418831" y="169479"/>
                </a:cubicBezTo>
                <a:close/>
                <a:moveTo>
                  <a:pt x="386622" y="36295"/>
                </a:moveTo>
                <a:cubicBezTo>
                  <a:pt x="383135" y="36295"/>
                  <a:pt x="381073" y="37916"/>
                  <a:pt x="380777" y="38751"/>
                </a:cubicBezTo>
                <a:lnTo>
                  <a:pt x="362655" y="85310"/>
                </a:lnTo>
                <a:cubicBezTo>
                  <a:pt x="360395" y="91057"/>
                  <a:pt x="355484" y="95231"/>
                  <a:pt x="349492" y="96508"/>
                </a:cubicBezTo>
                <a:cubicBezTo>
                  <a:pt x="310790" y="104759"/>
                  <a:pt x="273807" y="120082"/>
                  <a:pt x="239674" y="141987"/>
                </a:cubicBezTo>
                <a:cubicBezTo>
                  <a:pt x="234567" y="145278"/>
                  <a:pt x="228083" y="145818"/>
                  <a:pt x="222484" y="143313"/>
                </a:cubicBezTo>
                <a:lnTo>
                  <a:pt x="176956" y="123127"/>
                </a:lnTo>
                <a:cubicBezTo>
                  <a:pt x="175287" y="122980"/>
                  <a:pt x="173125" y="123766"/>
                  <a:pt x="171063" y="125828"/>
                </a:cubicBezTo>
                <a:lnTo>
                  <a:pt x="125486" y="171160"/>
                </a:lnTo>
                <a:cubicBezTo>
                  <a:pt x="123080" y="173617"/>
                  <a:pt x="122588" y="176219"/>
                  <a:pt x="123031" y="177201"/>
                </a:cubicBezTo>
                <a:lnTo>
                  <a:pt x="143266" y="222876"/>
                </a:lnTo>
                <a:cubicBezTo>
                  <a:pt x="145819" y="228524"/>
                  <a:pt x="145279" y="235057"/>
                  <a:pt x="141890" y="240213"/>
                </a:cubicBezTo>
                <a:cubicBezTo>
                  <a:pt x="120182" y="273413"/>
                  <a:pt x="104907" y="310200"/>
                  <a:pt x="96509" y="349637"/>
                </a:cubicBezTo>
                <a:cubicBezTo>
                  <a:pt x="95183" y="355630"/>
                  <a:pt x="90960" y="360541"/>
                  <a:pt x="85261" y="362800"/>
                </a:cubicBezTo>
                <a:lnTo>
                  <a:pt x="38655" y="380825"/>
                </a:lnTo>
                <a:cubicBezTo>
                  <a:pt x="37967" y="381071"/>
                  <a:pt x="36247" y="383280"/>
                  <a:pt x="36247" y="387062"/>
                </a:cubicBezTo>
                <a:lnTo>
                  <a:pt x="36247" y="451205"/>
                </a:lnTo>
                <a:cubicBezTo>
                  <a:pt x="36247" y="454790"/>
                  <a:pt x="37769" y="457050"/>
                  <a:pt x="39145" y="457638"/>
                </a:cubicBezTo>
                <a:lnTo>
                  <a:pt x="85214" y="475171"/>
                </a:lnTo>
                <a:cubicBezTo>
                  <a:pt x="90960" y="477382"/>
                  <a:pt x="95233" y="482343"/>
                  <a:pt x="96509" y="488383"/>
                </a:cubicBezTo>
                <a:cubicBezTo>
                  <a:pt x="104811" y="527575"/>
                  <a:pt x="120084" y="564460"/>
                  <a:pt x="141939" y="598102"/>
                </a:cubicBezTo>
                <a:cubicBezTo>
                  <a:pt x="145280" y="603260"/>
                  <a:pt x="145821" y="609792"/>
                  <a:pt x="143315" y="615390"/>
                </a:cubicBezTo>
                <a:lnTo>
                  <a:pt x="123129" y="660918"/>
                </a:lnTo>
                <a:cubicBezTo>
                  <a:pt x="122688" y="662000"/>
                  <a:pt x="123178" y="664406"/>
                  <a:pt x="125584" y="666813"/>
                </a:cubicBezTo>
                <a:lnTo>
                  <a:pt x="171112" y="712390"/>
                </a:lnTo>
                <a:cubicBezTo>
                  <a:pt x="173029" y="714305"/>
                  <a:pt x="174943" y="714992"/>
                  <a:pt x="176123" y="714992"/>
                </a:cubicBezTo>
                <a:lnTo>
                  <a:pt x="222535" y="694610"/>
                </a:lnTo>
                <a:cubicBezTo>
                  <a:pt x="224941" y="693530"/>
                  <a:pt x="227446" y="693039"/>
                  <a:pt x="229950" y="693039"/>
                </a:cubicBezTo>
                <a:cubicBezTo>
                  <a:pt x="233389" y="693039"/>
                  <a:pt x="236826" y="694021"/>
                  <a:pt x="239823" y="695986"/>
                </a:cubicBezTo>
                <a:cubicBezTo>
                  <a:pt x="273367" y="717743"/>
                  <a:pt x="310252" y="733066"/>
                  <a:pt x="349591" y="741416"/>
                </a:cubicBezTo>
                <a:cubicBezTo>
                  <a:pt x="355584" y="742742"/>
                  <a:pt x="360544" y="746965"/>
                  <a:pt x="362754" y="752662"/>
                </a:cubicBezTo>
                <a:lnTo>
                  <a:pt x="380828" y="799270"/>
                </a:lnTo>
                <a:cubicBezTo>
                  <a:pt x="381171" y="800203"/>
                  <a:pt x="383283" y="801677"/>
                  <a:pt x="386770" y="801677"/>
                </a:cubicBezTo>
                <a:lnTo>
                  <a:pt x="451157" y="801677"/>
                </a:lnTo>
                <a:cubicBezTo>
                  <a:pt x="454694" y="801677"/>
                  <a:pt x="456756" y="800203"/>
                  <a:pt x="457051" y="799468"/>
                </a:cubicBezTo>
                <a:lnTo>
                  <a:pt x="475174" y="752661"/>
                </a:lnTo>
                <a:cubicBezTo>
                  <a:pt x="477433" y="746915"/>
                  <a:pt x="482344" y="742692"/>
                  <a:pt x="488337" y="741415"/>
                </a:cubicBezTo>
                <a:cubicBezTo>
                  <a:pt x="527775" y="733016"/>
                  <a:pt x="564610" y="717791"/>
                  <a:pt x="597761" y="696033"/>
                </a:cubicBezTo>
                <a:cubicBezTo>
                  <a:pt x="602917" y="692645"/>
                  <a:pt x="609450" y="692154"/>
                  <a:pt x="615098" y="694658"/>
                </a:cubicBezTo>
                <a:lnTo>
                  <a:pt x="660626" y="714844"/>
                </a:lnTo>
                <a:cubicBezTo>
                  <a:pt x="661804" y="715385"/>
                  <a:pt x="664653" y="714501"/>
                  <a:pt x="666765" y="712437"/>
                </a:cubicBezTo>
                <a:lnTo>
                  <a:pt x="711999" y="666909"/>
                </a:lnTo>
                <a:cubicBezTo>
                  <a:pt x="714700" y="664307"/>
                  <a:pt x="715191" y="661998"/>
                  <a:pt x="714798" y="661065"/>
                </a:cubicBezTo>
                <a:lnTo>
                  <a:pt x="694563" y="615390"/>
                </a:lnTo>
                <a:cubicBezTo>
                  <a:pt x="692107" y="609841"/>
                  <a:pt x="692599" y="603357"/>
                  <a:pt x="695889" y="598200"/>
                </a:cubicBezTo>
                <a:cubicBezTo>
                  <a:pt x="717892" y="563919"/>
                  <a:pt x="733216" y="526937"/>
                  <a:pt x="741368" y="488383"/>
                </a:cubicBezTo>
                <a:cubicBezTo>
                  <a:pt x="742646" y="482342"/>
                  <a:pt x="746869" y="477382"/>
                  <a:pt x="752664" y="475171"/>
                </a:cubicBezTo>
                <a:lnTo>
                  <a:pt x="799321" y="457392"/>
                </a:lnTo>
                <a:cubicBezTo>
                  <a:pt x="800156" y="457047"/>
                  <a:pt x="801630" y="454789"/>
                  <a:pt x="801630" y="451203"/>
                </a:cubicBezTo>
                <a:lnTo>
                  <a:pt x="801481" y="387014"/>
                </a:lnTo>
                <a:cubicBezTo>
                  <a:pt x="801481" y="383232"/>
                  <a:pt x="799811" y="381022"/>
                  <a:pt x="799124" y="380777"/>
                </a:cubicBezTo>
                <a:lnTo>
                  <a:pt x="752467" y="362752"/>
                </a:lnTo>
                <a:cubicBezTo>
                  <a:pt x="746721" y="360542"/>
                  <a:pt x="742497" y="355581"/>
                  <a:pt x="741220" y="349590"/>
                </a:cubicBezTo>
                <a:cubicBezTo>
                  <a:pt x="732821" y="310152"/>
                  <a:pt x="717548" y="273366"/>
                  <a:pt x="695839" y="240165"/>
                </a:cubicBezTo>
                <a:cubicBezTo>
                  <a:pt x="692500" y="235008"/>
                  <a:pt x="691959" y="228476"/>
                  <a:pt x="694464" y="222829"/>
                </a:cubicBezTo>
                <a:lnTo>
                  <a:pt x="714699" y="177300"/>
                </a:lnTo>
                <a:cubicBezTo>
                  <a:pt x="715190" y="176268"/>
                  <a:pt x="714699" y="173715"/>
                  <a:pt x="712243" y="171357"/>
                </a:cubicBezTo>
                <a:lnTo>
                  <a:pt x="666715" y="125878"/>
                </a:lnTo>
                <a:cubicBezTo>
                  <a:pt x="664652" y="123767"/>
                  <a:pt x="662590" y="123030"/>
                  <a:pt x="661361" y="123030"/>
                </a:cubicBezTo>
                <a:lnTo>
                  <a:pt x="615047" y="143363"/>
                </a:lnTo>
                <a:cubicBezTo>
                  <a:pt x="609449" y="145868"/>
                  <a:pt x="602966" y="145327"/>
                  <a:pt x="597809" y="141988"/>
                </a:cubicBezTo>
                <a:cubicBezTo>
                  <a:pt x="563970" y="120181"/>
                  <a:pt x="527086" y="104857"/>
                  <a:pt x="488237" y="96558"/>
                </a:cubicBezTo>
                <a:cubicBezTo>
                  <a:pt x="482245" y="95280"/>
                  <a:pt x="477334" y="91106"/>
                  <a:pt x="475075" y="85359"/>
                </a:cubicBezTo>
                <a:lnTo>
                  <a:pt x="457001" y="38996"/>
                </a:lnTo>
                <a:cubicBezTo>
                  <a:pt x="456511" y="37720"/>
                  <a:pt x="454251" y="36295"/>
                  <a:pt x="451010" y="36295"/>
                </a:cubicBezTo>
                <a:close/>
                <a:moveTo>
                  <a:pt x="386770" y="0"/>
                </a:moveTo>
                <a:lnTo>
                  <a:pt x="451157" y="0"/>
                </a:lnTo>
                <a:cubicBezTo>
                  <a:pt x="469182" y="0"/>
                  <a:pt x="485243" y="10460"/>
                  <a:pt x="491087" y="26079"/>
                </a:cubicBezTo>
                <a:lnTo>
                  <a:pt x="505574" y="63208"/>
                </a:lnTo>
                <a:cubicBezTo>
                  <a:pt x="542066" y="72048"/>
                  <a:pt x="576838" y="86488"/>
                  <a:pt x="609203" y="106232"/>
                </a:cubicBezTo>
                <a:lnTo>
                  <a:pt x="645892" y="89975"/>
                </a:lnTo>
                <a:cubicBezTo>
                  <a:pt x="661410" y="83197"/>
                  <a:pt x="679731" y="87372"/>
                  <a:pt x="692549" y="100190"/>
                </a:cubicBezTo>
                <a:lnTo>
                  <a:pt x="737832" y="145473"/>
                </a:lnTo>
                <a:cubicBezTo>
                  <a:pt x="750748" y="157948"/>
                  <a:pt x="754972" y="176808"/>
                  <a:pt x="747998" y="192230"/>
                </a:cubicBezTo>
                <a:lnTo>
                  <a:pt x="731790" y="228769"/>
                </a:lnTo>
                <a:cubicBezTo>
                  <a:pt x="751436" y="260693"/>
                  <a:pt x="765827" y="295514"/>
                  <a:pt x="774765" y="332398"/>
                </a:cubicBezTo>
                <a:lnTo>
                  <a:pt x="812386" y="346935"/>
                </a:lnTo>
                <a:lnTo>
                  <a:pt x="812383" y="346935"/>
                </a:lnTo>
                <a:cubicBezTo>
                  <a:pt x="827952" y="352977"/>
                  <a:pt x="837971" y="368742"/>
                  <a:pt x="837921" y="387012"/>
                </a:cubicBezTo>
                <a:lnTo>
                  <a:pt x="837921" y="451154"/>
                </a:lnTo>
                <a:cubicBezTo>
                  <a:pt x="837921" y="468983"/>
                  <a:pt x="828050" y="484650"/>
                  <a:pt x="812726" y="491084"/>
                </a:cubicBezTo>
                <a:lnTo>
                  <a:pt x="774664" y="505620"/>
                </a:lnTo>
                <a:cubicBezTo>
                  <a:pt x="765922" y="541915"/>
                  <a:pt x="751482" y="576736"/>
                  <a:pt x="731641" y="609446"/>
                </a:cubicBezTo>
                <a:lnTo>
                  <a:pt x="747947" y="646183"/>
                </a:lnTo>
                <a:cubicBezTo>
                  <a:pt x="754921" y="661604"/>
                  <a:pt x="750845" y="679924"/>
                  <a:pt x="737486" y="692791"/>
                </a:cubicBezTo>
                <a:lnTo>
                  <a:pt x="692498" y="738074"/>
                </a:lnTo>
                <a:cubicBezTo>
                  <a:pt x="679729" y="750843"/>
                  <a:pt x="661214" y="754821"/>
                  <a:pt x="645890" y="748142"/>
                </a:cubicBezTo>
                <a:lnTo>
                  <a:pt x="609153" y="731836"/>
                </a:lnTo>
                <a:cubicBezTo>
                  <a:pt x="577229" y="751482"/>
                  <a:pt x="542457" y="765872"/>
                  <a:pt x="505524" y="774811"/>
                </a:cubicBezTo>
                <a:lnTo>
                  <a:pt x="490987" y="812383"/>
                </a:lnTo>
                <a:cubicBezTo>
                  <a:pt x="485191" y="827854"/>
                  <a:pt x="469475" y="838020"/>
                  <a:pt x="451107" y="838020"/>
                </a:cubicBezTo>
                <a:lnTo>
                  <a:pt x="386719" y="838020"/>
                </a:lnTo>
                <a:cubicBezTo>
                  <a:pt x="368350" y="838020"/>
                  <a:pt x="352683" y="827854"/>
                  <a:pt x="346790" y="812187"/>
                </a:cubicBezTo>
                <a:lnTo>
                  <a:pt x="332302" y="774762"/>
                </a:lnTo>
                <a:cubicBezTo>
                  <a:pt x="295418" y="765872"/>
                  <a:pt x="260597" y="751433"/>
                  <a:pt x="228379" y="731787"/>
                </a:cubicBezTo>
                <a:lnTo>
                  <a:pt x="191740" y="748093"/>
                </a:lnTo>
                <a:cubicBezTo>
                  <a:pt x="177005" y="754723"/>
                  <a:pt x="158146" y="750843"/>
                  <a:pt x="145377" y="738123"/>
                </a:cubicBezTo>
                <a:lnTo>
                  <a:pt x="99849" y="692595"/>
                </a:lnTo>
                <a:cubicBezTo>
                  <a:pt x="86932" y="679679"/>
                  <a:pt x="83003" y="661407"/>
                  <a:pt x="89927" y="646134"/>
                </a:cubicBezTo>
                <a:lnTo>
                  <a:pt x="106282" y="609643"/>
                </a:lnTo>
                <a:cubicBezTo>
                  <a:pt x="86539" y="577376"/>
                  <a:pt x="72100" y="542506"/>
                  <a:pt x="63259" y="505769"/>
                </a:cubicBezTo>
                <a:lnTo>
                  <a:pt x="25736" y="491477"/>
                </a:lnTo>
                <a:cubicBezTo>
                  <a:pt x="9872" y="484847"/>
                  <a:pt x="0" y="469131"/>
                  <a:pt x="0" y="451303"/>
                </a:cubicBezTo>
                <a:lnTo>
                  <a:pt x="0" y="387160"/>
                </a:lnTo>
                <a:cubicBezTo>
                  <a:pt x="0" y="368792"/>
                  <a:pt x="10069" y="353027"/>
                  <a:pt x="25638" y="346986"/>
                </a:cubicBezTo>
                <a:lnTo>
                  <a:pt x="63210" y="332449"/>
                </a:lnTo>
                <a:cubicBezTo>
                  <a:pt x="72100" y="295565"/>
                  <a:pt x="86539" y="260744"/>
                  <a:pt x="106184" y="228820"/>
                </a:cubicBezTo>
                <a:lnTo>
                  <a:pt x="89927" y="192181"/>
                </a:lnTo>
                <a:cubicBezTo>
                  <a:pt x="83002" y="176858"/>
                  <a:pt x="86932" y="158489"/>
                  <a:pt x="99898" y="145523"/>
                </a:cubicBezTo>
                <a:lnTo>
                  <a:pt x="145475" y="100191"/>
                </a:lnTo>
                <a:cubicBezTo>
                  <a:pt x="158244" y="87373"/>
                  <a:pt x="176907" y="83247"/>
                  <a:pt x="191887" y="90025"/>
                </a:cubicBezTo>
                <a:lnTo>
                  <a:pt x="228477" y="106282"/>
                </a:lnTo>
                <a:cubicBezTo>
                  <a:pt x="261136" y="86489"/>
                  <a:pt x="295959" y="72049"/>
                  <a:pt x="332351" y="63258"/>
                </a:cubicBezTo>
                <a:lnTo>
                  <a:pt x="346938" y="25883"/>
                </a:lnTo>
                <a:cubicBezTo>
                  <a:pt x="352685" y="10460"/>
                  <a:pt x="368745" y="0"/>
                  <a:pt x="386770" y="0"/>
                </a:cubicBezTo>
                <a:close/>
              </a:path>
            </a:pathLst>
          </a:custGeom>
          <a:solidFill>
            <a:schemeClr val="accent2"/>
          </a:solidFill>
          <a:ln w="3175">
            <a:noFill/>
          </a:ln>
        </p:spPr>
        <p:txBody>
          <a:bodyPr vert="horz" wrap="square"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ebo" pitchFamily="2" charset="-79"/>
              <a:ea typeface="+mn-ea"/>
              <a:cs typeface="Heebo" pitchFamily="2" charset="-79"/>
            </a:endParaRPr>
          </a:p>
        </p:txBody>
      </p:sp>
      <p:pic>
        <p:nvPicPr>
          <p:cNvPr id="55" name="Graphic 54">
            <a:extLst>
              <a:ext uri="{FF2B5EF4-FFF2-40B4-BE49-F238E27FC236}">
                <a16:creationId xmlns:a16="http://schemas.microsoft.com/office/drawing/2014/main" id="{0A0EB824-7EC1-DE71-6689-F30AB682384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40758" y="4445761"/>
            <a:ext cx="933875" cy="933875"/>
          </a:xfrm>
          <a:prstGeom prst="rect">
            <a:avLst/>
          </a:prstGeom>
        </p:spPr>
      </p:pic>
      <p:sp>
        <p:nvSpPr>
          <p:cNvPr id="2" name="Rectangle 1">
            <a:extLst>
              <a:ext uri="{FF2B5EF4-FFF2-40B4-BE49-F238E27FC236}">
                <a16:creationId xmlns:a16="http://schemas.microsoft.com/office/drawing/2014/main" id="{4C9224DA-FD38-0DC8-1303-538727DDE03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8"/>
              </a:rPr>
              <a:t>CA_NatalieD_2026 Ambassador Profile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76E42657-7C6B-F685-D452-E31FCB211749}"/>
              </a:ext>
            </a:extLst>
          </p:cNvPr>
          <p:cNvSpPr txBox="1"/>
          <p:nvPr/>
        </p:nvSpPr>
        <p:spPr>
          <a:xfrm>
            <a:off x="496951" y="6023692"/>
            <a:ext cx="2130724" cy="345056"/>
          </a:xfrm>
          <a:prstGeom prst="rect">
            <a:avLst/>
          </a:prstGeom>
          <a:noFill/>
        </p:spPr>
        <p:txBody>
          <a:bodyPr wrap="square" lIns="0" tIns="0" rIns="0" bIns="0" rtlCol="0">
            <a:noAutofit/>
          </a:bodyPr>
          <a:lstStyle/>
          <a:p>
            <a:pPr algn="l">
              <a:spcBef>
                <a:spcPts val="900"/>
              </a:spcBef>
            </a:pPr>
            <a:r>
              <a:rPr lang="en-US" sz="1200" dirty="0">
                <a:solidFill>
                  <a:schemeClr val="bg1"/>
                </a:solidFill>
                <a:latin typeface="Heebo ExtraLight" pitchFamily="2" charset="-79"/>
                <a:ea typeface="Open Sans" pitchFamily="2" charset="0"/>
                <a:cs typeface="Heebo ExtraLight" pitchFamily="2" charset="-79"/>
              </a:rPr>
              <a:t>Natalie; California</a:t>
            </a:r>
          </a:p>
        </p:txBody>
      </p:sp>
    </p:spTree>
    <p:extLst>
      <p:ext uri="{BB962C8B-B14F-4D97-AF65-F5344CB8AC3E}">
        <p14:creationId xmlns:p14="http://schemas.microsoft.com/office/powerpoint/2010/main" val="71675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202F0-AC25-EEB2-0465-4AA16CDA453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5E65818-CBC3-8373-DADF-0C8AFFC5A98F}"/>
              </a:ext>
            </a:extLst>
          </p:cNvPr>
          <p:cNvSpPr/>
          <p:nvPr/>
        </p:nvSpPr>
        <p:spPr>
          <a:xfrm>
            <a:off x="10893287" y="5414451"/>
            <a:ext cx="1298713" cy="1225826"/>
          </a:xfrm>
          <a:prstGeom prst="rect">
            <a:avLst/>
          </a:prstGeom>
          <a:solidFill>
            <a:schemeClr val="accent1"/>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4" name="Title 3">
            <a:extLst>
              <a:ext uri="{FF2B5EF4-FFF2-40B4-BE49-F238E27FC236}">
                <a16:creationId xmlns:a16="http://schemas.microsoft.com/office/drawing/2014/main" id="{5AE071C9-6D90-3A2E-4716-4AC9CA42EBEB}"/>
              </a:ext>
            </a:extLst>
          </p:cNvPr>
          <p:cNvSpPr>
            <a:spLocks noGrp="1"/>
          </p:cNvSpPr>
          <p:nvPr>
            <p:ph type="title"/>
          </p:nvPr>
        </p:nvSpPr>
        <p:spPr>
          <a:xfrm flipH="1">
            <a:off x="496951" y="489252"/>
            <a:ext cx="6774290" cy="382412"/>
          </a:xfrm>
        </p:spPr>
        <p:txBody>
          <a:bodyPr/>
          <a:lstStyle/>
          <a:p>
            <a:r>
              <a:rPr lang="en-US"/>
              <a:t>Advancing ALS Research for Fire Fighters</a:t>
            </a:r>
          </a:p>
        </p:txBody>
      </p:sp>
      <p:pic>
        <p:nvPicPr>
          <p:cNvPr id="29" name="Graphic 28">
            <a:extLst>
              <a:ext uri="{FF2B5EF4-FFF2-40B4-BE49-F238E27FC236}">
                <a16:creationId xmlns:a16="http://schemas.microsoft.com/office/drawing/2014/main" id="{28750403-C244-7324-B3C4-7DC68DE79B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68486" y="3634605"/>
            <a:ext cx="1208016" cy="1208016"/>
          </a:xfrm>
          <a:prstGeom prst="rect">
            <a:avLst/>
          </a:prstGeom>
        </p:spPr>
      </p:pic>
      <p:pic>
        <p:nvPicPr>
          <p:cNvPr id="31" name="Graphic 30">
            <a:extLst>
              <a:ext uri="{FF2B5EF4-FFF2-40B4-BE49-F238E27FC236}">
                <a16:creationId xmlns:a16="http://schemas.microsoft.com/office/drawing/2014/main" id="{33A5FE4A-A00C-547E-DB88-C80181C695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3266" y="3643592"/>
            <a:ext cx="1188943" cy="1188943"/>
          </a:xfrm>
          <a:prstGeom prst="rect">
            <a:avLst/>
          </a:prstGeom>
        </p:spPr>
      </p:pic>
      <p:pic>
        <p:nvPicPr>
          <p:cNvPr id="33" name="Graphic 32">
            <a:extLst>
              <a:ext uri="{FF2B5EF4-FFF2-40B4-BE49-F238E27FC236}">
                <a16:creationId xmlns:a16="http://schemas.microsoft.com/office/drawing/2014/main" id="{5D4F51DE-2B94-0F92-CC6E-8B76162C87C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95924" y="3643592"/>
            <a:ext cx="1188943" cy="1188943"/>
          </a:xfrm>
          <a:prstGeom prst="rect">
            <a:avLst/>
          </a:prstGeom>
        </p:spPr>
      </p:pic>
      <p:sp>
        <p:nvSpPr>
          <p:cNvPr id="6" name="TextBox 5">
            <a:extLst>
              <a:ext uri="{FF2B5EF4-FFF2-40B4-BE49-F238E27FC236}">
                <a16:creationId xmlns:a16="http://schemas.microsoft.com/office/drawing/2014/main" id="{60DB396E-7E7C-298B-C8B1-FFD21AB3D501}"/>
              </a:ext>
            </a:extLst>
          </p:cNvPr>
          <p:cNvSpPr txBox="1"/>
          <p:nvPr/>
        </p:nvSpPr>
        <p:spPr>
          <a:xfrm>
            <a:off x="2616200" y="1206500"/>
            <a:ext cx="8712200" cy="4635500"/>
          </a:xfrm>
          <a:prstGeom prst="rect">
            <a:avLst/>
          </a:prstGeom>
          <a:noFill/>
        </p:spPr>
        <p:txBody>
          <a:bodyPr wrap="none" lIns="0" tIns="0" rIns="0" bIns="0" rtlCol="0">
            <a:no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Some research suggests fire fighters may be twice </a:t>
            </a:r>
            <a:b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as likely to be diagnosed with ALS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The IAFF–MDA Joint ALS Initiative was established </a:t>
            </a:r>
            <a:b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 August 2024</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MDA provides resources and support for fire fighters </a:t>
            </a:r>
            <a:b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and their families facing ALS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MDA has invested $200,000 in the national </a:t>
            </a:r>
            <a:b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Champions Insight ALS Study</a:t>
            </a:r>
          </a:p>
        </p:txBody>
      </p:sp>
      <p:grpSp>
        <p:nvGrpSpPr>
          <p:cNvPr id="3" name="Group 2">
            <a:extLst>
              <a:ext uri="{FF2B5EF4-FFF2-40B4-BE49-F238E27FC236}">
                <a16:creationId xmlns:a16="http://schemas.microsoft.com/office/drawing/2014/main" id="{ECF38432-6A00-1D50-D315-071857134CB1}"/>
              </a:ext>
            </a:extLst>
          </p:cNvPr>
          <p:cNvGrpSpPr/>
          <p:nvPr/>
        </p:nvGrpSpPr>
        <p:grpSpPr>
          <a:xfrm>
            <a:off x="496950" y="1205557"/>
            <a:ext cx="1801749" cy="5339901"/>
            <a:chOff x="496951" y="1205557"/>
            <a:chExt cx="1611530" cy="4776143"/>
          </a:xfrm>
        </p:grpSpPr>
        <p:pic>
          <p:nvPicPr>
            <p:cNvPr id="18" name="Content Placeholder 13" descr="A close-up of a nerve cell&#10;&#10;Description automatically generated">
              <a:extLst>
                <a:ext uri="{FF2B5EF4-FFF2-40B4-BE49-F238E27FC236}">
                  <a16:creationId xmlns:a16="http://schemas.microsoft.com/office/drawing/2014/main" id="{EA4194D5-B1AA-DA14-B0B6-33F24AFCAD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539411" y="2841106"/>
              <a:ext cx="1526611" cy="1526611"/>
            </a:xfrm>
            <a:prstGeom prst="rect">
              <a:avLst/>
            </a:prstGeom>
          </p:spPr>
        </p:pic>
        <p:grpSp>
          <p:nvGrpSpPr>
            <p:cNvPr id="13" name="Group 12">
              <a:extLst>
                <a:ext uri="{FF2B5EF4-FFF2-40B4-BE49-F238E27FC236}">
                  <a16:creationId xmlns:a16="http://schemas.microsoft.com/office/drawing/2014/main" id="{585E249C-7821-86DF-DA4D-DDF505C2AEE7}"/>
                </a:ext>
              </a:extLst>
            </p:cNvPr>
            <p:cNvGrpSpPr/>
            <p:nvPr/>
          </p:nvGrpSpPr>
          <p:grpSpPr>
            <a:xfrm>
              <a:off x="496951" y="4463012"/>
              <a:ext cx="1611530" cy="1518688"/>
              <a:chOff x="496951" y="4463012"/>
              <a:chExt cx="1611530" cy="1518688"/>
            </a:xfrm>
          </p:grpSpPr>
          <p:sp>
            <p:nvSpPr>
              <p:cNvPr id="25" name="Rectangle 24">
                <a:extLst>
                  <a:ext uri="{FF2B5EF4-FFF2-40B4-BE49-F238E27FC236}">
                    <a16:creationId xmlns:a16="http://schemas.microsoft.com/office/drawing/2014/main" id="{78B815C4-087B-4589-51E2-6DC3A2351C78}"/>
                  </a:ext>
                </a:extLst>
              </p:cNvPr>
              <p:cNvSpPr/>
              <p:nvPr/>
            </p:nvSpPr>
            <p:spPr>
              <a:xfrm>
                <a:off x="543372" y="4463012"/>
                <a:ext cx="1518688" cy="1518688"/>
              </a:xfrm>
              <a:prstGeom prst="rect">
                <a:avLst/>
              </a:prstGeom>
              <a:solidFill>
                <a:schemeClr val="accent3"/>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pic>
            <p:nvPicPr>
              <p:cNvPr id="19" name="Picture 18" descr="A black background with white text and yellow letters&#10;&#10;Description automatically generated">
                <a:extLst>
                  <a:ext uri="{FF2B5EF4-FFF2-40B4-BE49-F238E27FC236}">
                    <a16:creationId xmlns:a16="http://schemas.microsoft.com/office/drawing/2014/main" id="{8B71C08D-0495-4D60-0F2C-9C2F250541DC}"/>
                  </a:ext>
                </a:extLst>
              </p:cNvPr>
              <p:cNvPicPr>
                <a:picLocks noChangeAspect="1"/>
              </p:cNvPicPr>
              <p:nvPr/>
            </p:nvPicPr>
            <p:blipFill>
              <a:blip r:embed="rId7" cstate="screen">
                <a:extLst>
                  <a:ext uri="{28A0092B-C50C-407E-A947-70E740481C1C}">
                    <a14:useLocalDpi xmlns:a14="http://schemas.microsoft.com/office/drawing/2010/main"/>
                  </a:ext>
                </a:extLst>
              </a:blip>
              <a:srcRect b="24472"/>
              <a:stretch/>
            </p:blipFill>
            <p:spPr>
              <a:xfrm>
                <a:off x="496951" y="4476218"/>
                <a:ext cx="1611530" cy="1217152"/>
              </a:xfrm>
              <a:prstGeom prst="rect">
                <a:avLst/>
              </a:prstGeom>
            </p:spPr>
          </p:pic>
        </p:grpSp>
        <p:pic>
          <p:nvPicPr>
            <p:cNvPr id="8" name="Picture 4" descr="Muscular Dystrophy Association Supports National Launch of Champion Insights Study to Investigate ALS Risk in Fire Fighters and Other High-Performance Populations | Muscular Dystrophy Association">
              <a:extLst>
                <a:ext uri="{FF2B5EF4-FFF2-40B4-BE49-F238E27FC236}">
                  <a16:creationId xmlns:a16="http://schemas.microsoft.com/office/drawing/2014/main" id="{E0F3A5A2-B690-BE51-05F0-7652375748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5419" r="2381"/>
            <a:stretch>
              <a:fillRect/>
            </a:stretch>
          </p:blipFill>
          <p:spPr bwMode="auto">
            <a:xfrm>
              <a:off x="539192" y="1205557"/>
              <a:ext cx="1527048" cy="15270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 Single Corner Rectangle 5">
            <a:extLst>
              <a:ext uri="{FF2B5EF4-FFF2-40B4-BE49-F238E27FC236}">
                <a16:creationId xmlns:a16="http://schemas.microsoft.com/office/drawing/2014/main" id="{E45DB092-778E-F659-AB14-54E091B07D76}"/>
              </a:ext>
            </a:extLst>
          </p:cNvPr>
          <p:cNvSpPr/>
          <p:nvPr/>
        </p:nvSpPr>
        <p:spPr>
          <a:xfrm flipH="1">
            <a:off x="5620566" y="4804206"/>
            <a:ext cx="6569768" cy="1983383"/>
          </a:xfrm>
          <a:prstGeom prst="round1Rect">
            <a:avLst/>
          </a:prstGeom>
          <a:solidFill>
            <a:schemeClr val="accent2"/>
          </a:solidFill>
          <a:ln w="12700">
            <a:noFill/>
          </a:ln>
        </p:spPr>
        <p:txBody>
          <a:bodyPr vert="horz" lIns="0" tIns="0" rIns="0" bIns="0" rtlCol="0" anchor="ctr">
            <a:noAutofit/>
          </a:bodyPr>
          <a:lstStyle/>
          <a:p>
            <a:pPr marL="0" marR="0" lvl="0" indent="0" algn="ctr" defTabSz="914400" rtl="0" eaLnBrk="1" fontAlgn="auto" latinLnBrk="0" hangingPunct="1">
              <a:lnSpc>
                <a:spcPct val="110000"/>
              </a:lnSpc>
              <a:spcBef>
                <a:spcPts val="24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2" name="Title 3">
            <a:extLst>
              <a:ext uri="{FF2B5EF4-FFF2-40B4-BE49-F238E27FC236}">
                <a16:creationId xmlns:a16="http://schemas.microsoft.com/office/drawing/2014/main" id="{D10489FA-A2DA-D8E6-074F-F6554570610B}"/>
              </a:ext>
            </a:extLst>
          </p:cNvPr>
          <p:cNvSpPr txBox="1">
            <a:spLocks/>
          </p:cNvSpPr>
          <p:nvPr/>
        </p:nvSpPr>
        <p:spPr>
          <a:xfrm flipH="1">
            <a:off x="6044118" y="5956609"/>
            <a:ext cx="4090384" cy="667875"/>
          </a:xfrm>
          <a:prstGeom prst="rect">
            <a:avLst/>
          </a:prstGeom>
        </p:spPr>
        <p:txBody>
          <a:bodyPr vert="horz" wrap="square" lIns="0" tIns="0" rIns="0" bIns="0" rtlCol="0" anchor="t" anchorCtr="0">
            <a:spAutoFit/>
          </a:bodyPr>
          <a:lstStyle>
            <a:lvl1pPr marL="0" marR="0" indent="0" algn="l" defTabSz="914400" rtl="0" eaLnBrk="1" fontAlgn="auto" latinLnBrk="0" hangingPunct="1">
              <a:lnSpc>
                <a:spcPct val="85000"/>
              </a:lnSpc>
              <a:spcBef>
                <a:spcPct val="0"/>
              </a:spcBef>
              <a:spcAft>
                <a:spcPts val="0"/>
              </a:spcAft>
              <a:buClrTx/>
              <a:buSzTx/>
              <a:buFontTx/>
              <a:buNone/>
              <a:tabLst/>
              <a:defRPr lang="en-US" sz="2800" b="1" i="0" kern="1200" cap="none" spc="0" baseline="0">
                <a:solidFill>
                  <a:schemeClr val="bg1"/>
                </a:solidFill>
                <a:latin typeface="Heebo ExtraBold" pitchFamily="2" charset="-79"/>
                <a:ea typeface="+mj-ea"/>
                <a:cs typeface="Heebo ExtraBold" pitchFamily="2" charset="-79"/>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600" b="1" i="0" u="none" strike="noStrike" kern="1200" cap="none" spc="0" normalizeH="0" baseline="0" noProof="0">
                <a:ln>
                  <a:noFill/>
                </a:ln>
                <a:solidFill>
                  <a:srgbClr val="0B244B"/>
                </a:solidFill>
                <a:effectLst/>
                <a:uLnTx/>
                <a:uFillTx/>
                <a:latin typeface="Heebo ExtraBold" pitchFamily="2" charset="-79"/>
                <a:ea typeface="+mj-ea"/>
                <a:cs typeface="Heebo ExtraBold" pitchFamily="2" charset="-79"/>
              </a:rPr>
              <a:t>Scan to </a:t>
            </a:r>
            <a:r>
              <a:rPr kumimoji="0" lang="en-US" sz="2400" b="1" i="0" u="none" strike="noStrike" kern="1200" cap="none" spc="0" normalizeH="0" baseline="0" noProof="0">
                <a:ln>
                  <a:noFill/>
                </a:ln>
                <a:solidFill>
                  <a:srgbClr val="0B244B"/>
                </a:solidFill>
                <a:effectLst/>
                <a:uLnTx/>
                <a:uFillTx/>
                <a:latin typeface="Heebo" pitchFamily="2" charset="-79"/>
                <a:ea typeface="+mj-ea"/>
                <a:cs typeface="Heebo" pitchFamily="2" charset="-79"/>
              </a:rPr>
              <a:t>learn more</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0" normalizeH="0" baseline="0" noProof="0">
                <a:ln>
                  <a:noFill/>
                </a:ln>
                <a:solidFill>
                  <a:srgbClr val="0B244B"/>
                </a:solidFill>
                <a:effectLst/>
                <a:uLnTx/>
                <a:uFillTx/>
                <a:latin typeface="Heebo" pitchFamily="2" charset="-79"/>
                <a:ea typeface="+mj-ea"/>
                <a:cs typeface="Heebo" pitchFamily="2" charset="-79"/>
              </a:rPr>
              <a:t>about Champion Insights.</a:t>
            </a:r>
            <a:endParaRPr kumimoji="0" lang="en-US" sz="2600" b="1" i="0" u="none" strike="noStrike" kern="1200" cap="none" spc="0" normalizeH="0" baseline="0" noProof="0">
              <a:ln>
                <a:noFill/>
              </a:ln>
              <a:solidFill>
                <a:srgbClr val="0B244B"/>
              </a:solidFill>
              <a:effectLst/>
              <a:uLnTx/>
              <a:uFillTx/>
              <a:latin typeface="Heebo ExtraBold" pitchFamily="2" charset="-79"/>
              <a:ea typeface="+mj-ea"/>
              <a:cs typeface="Heebo ExtraBold" pitchFamily="2" charset="-79"/>
            </a:endParaRPr>
          </a:p>
        </p:txBody>
      </p:sp>
      <p:pic>
        <p:nvPicPr>
          <p:cNvPr id="15" name="Picture 14">
            <a:extLst>
              <a:ext uri="{FF2B5EF4-FFF2-40B4-BE49-F238E27FC236}">
                <a16:creationId xmlns:a16="http://schemas.microsoft.com/office/drawing/2014/main" id="{CBFF1164-C536-F2BA-5E68-C20DE862EB7C}"/>
              </a:ext>
            </a:extLst>
          </p:cNvPr>
          <p:cNvPicPr>
            <a:picLocks noChangeAspect="1"/>
          </p:cNvPicPr>
          <p:nvPr/>
        </p:nvPicPr>
        <p:blipFill>
          <a:blip r:embed="rId9"/>
          <a:stretch>
            <a:fillRect/>
          </a:stretch>
        </p:blipFill>
        <p:spPr>
          <a:xfrm>
            <a:off x="9822918" y="5040763"/>
            <a:ext cx="1505482" cy="1505482"/>
          </a:xfrm>
          <a:prstGeom prst="rect">
            <a:avLst/>
          </a:prstGeom>
        </p:spPr>
      </p:pic>
    </p:spTree>
    <p:extLst>
      <p:ext uri="{BB962C8B-B14F-4D97-AF65-F5344CB8AC3E}">
        <p14:creationId xmlns:p14="http://schemas.microsoft.com/office/powerpoint/2010/main" val="15560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pectrum">
  <a:themeElements>
    <a:clrScheme name="MDA updated">
      <a:dk1>
        <a:srgbClr val="000000"/>
      </a:dk1>
      <a:lt1>
        <a:srgbClr val="FFFFFF"/>
      </a:lt1>
      <a:dk2>
        <a:srgbClr val="0B244B"/>
      </a:dk2>
      <a:lt2>
        <a:srgbClr val="EBE3E3"/>
      </a:lt2>
      <a:accent1>
        <a:srgbClr val="0B244B"/>
      </a:accent1>
      <a:accent2>
        <a:srgbClr val="F0B334"/>
      </a:accent2>
      <a:accent3>
        <a:srgbClr val="465CC5"/>
      </a:accent3>
      <a:accent4>
        <a:srgbClr val="E64460"/>
      </a:accent4>
      <a:accent5>
        <a:srgbClr val="5BD9C1"/>
      </a:accent5>
      <a:accent6>
        <a:srgbClr val="475468"/>
      </a:accent6>
      <a:hlink>
        <a:srgbClr val="0B244B"/>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vert="horz" lIns="0" tIns="0" rIns="0" bIns="0" rtlCol="0" anchor="ctr">
        <a:noAutofit/>
      </a:bodyPr>
      <a:lstStyle>
        <a:defPPr algn="ctr">
          <a:lnSpc>
            <a:spcPct val="110000"/>
          </a:lnSpc>
          <a:spcBef>
            <a:spcPts val="2400"/>
          </a:spcBef>
          <a:defRPr sz="2000" dirty="0" smtClean="0">
            <a:solidFill>
              <a:schemeClr val="bg1"/>
            </a:solidFill>
            <a:latin typeface="Heebo ExtraLight" pitchFamily="2" charset="-79"/>
            <a:cs typeface="Heebo ExtraLight" pitchFamily="2" charset="-79"/>
          </a:defRPr>
        </a:defPPr>
      </a:lstStyle>
    </a:spDef>
    <a:lnDef>
      <a:spPr>
        <a:ln w="9525">
          <a:solidFill>
            <a:schemeClr val="tx2">
              <a:alpha val="49821"/>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Bef>
            <a:spcPts val="900"/>
          </a:spcBef>
          <a:defRPr sz="2000" dirty="0" err="1" smtClean="0">
            <a:latin typeface="Heebo ExtraLight" pitchFamily="2" charset="-79"/>
            <a:ea typeface="Open Sans" pitchFamily="2" charset="0"/>
            <a:cs typeface="Heebo ExtraLight" pitchFamily="2" charset="-79"/>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A841DDE272404BBDBF9667C43E1EBF" ma:contentTypeVersion="12" ma:contentTypeDescription="Create a new document." ma:contentTypeScope="" ma:versionID="e5377e6ae9764af6771b6d45748d862c">
  <xsd:schema xmlns:xsd="http://www.w3.org/2001/XMLSchema" xmlns:xs="http://www.w3.org/2001/XMLSchema" xmlns:p="http://schemas.microsoft.com/office/2006/metadata/properties" xmlns:ns2="27ea68cd-8cca-4733-b4bf-4cd45ef2a260" xmlns:ns3="bfe9ad50-1b50-411a-a809-4b22b7ecb94a" targetNamespace="http://schemas.microsoft.com/office/2006/metadata/properties" ma:root="true" ma:fieldsID="0e38e067c0471da5058d4bdef04b80dd" ns2:_="" ns3:_="">
    <xsd:import namespace="27ea68cd-8cca-4733-b4bf-4cd45ef2a260"/>
    <xsd:import namespace="bfe9ad50-1b50-411a-a809-4b22b7ecb94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a68cd-8cca-4733-b4bf-4cd45ef2a2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871203b-35f1-45a9-8059-b2ebd3bd0bb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e9ad50-1b50-411a-a809-4b22b7ecb94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1b55804-b192-407e-81a5-d744c013d4b3}" ma:internalName="TaxCatchAll" ma:showField="CatchAllData" ma:web="bfe9ad50-1b50-411a-a809-4b22b7ecb9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fe9ad50-1b50-411a-a809-4b22b7ecb94a" xsi:nil="true"/>
    <lcf76f155ced4ddcb4097134ff3c332f xmlns="27ea68cd-8cca-4733-b4bf-4cd45ef2a2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9F1A46CF-CEAF-4698-9450-AEB61BBDDCB5}"/>
</file>

<file path=customXml/itemProps3.xml><?xml version="1.0" encoding="utf-8"?>
<ds:datastoreItem xmlns:ds="http://schemas.openxmlformats.org/officeDocument/2006/customXml" ds:itemID="{08757C30-AE9A-4680-90EB-19D282EC2B7C}">
  <ds:schemaRefs>
    <ds:schemaRef ds:uri="http://purl.org/dc/elements/1.1/"/>
    <ds:schemaRef ds:uri="http://purl.org/dc/dcmitype/"/>
    <ds:schemaRef ds:uri="http://www.w3.org/XML/1998/namespace"/>
    <ds:schemaRef ds:uri="http://schemas.microsoft.com/office/2006/documentManagement/types"/>
    <ds:schemaRef ds:uri="5da4efb0-9559-4a6a-b3ea-dd48825464a9"/>
    <ds:schemaRef ds:uri="de1db5fe-41cc-4a00-95d0-91c4b67451e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{B4BF096C-83BF-4704-A91E-0529195389BA}tf89117832_win32</Template>
  <TotalTime>3630</TotalTime>
  <Words>2221</Words>
  <Application>Microsoft Office PowerPoint</Application>
  <PresentationFormat>Widescreen</PresentationFormat>
  <Paragraphs>243</Paragraphs>
  <Slides>16</Slides>
  <Notes>16</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Arial</vt:lpstr>
      <vt:lpstr>Arial,Sans-Serif</vt:lpstr>
      <vt:lpstr>Calibri</vt:lpstr>
      <vt:lpstr>Courier New</vt:lpstr>
      <vt:lpstr>Heebo</vt:lpstr>
      <vt:lpstr>Heebo Black</vt:lpstr>
      <vt:lpstr>Heebo ExtraBold</vt:lpstr>
      <vt:lpstr>Heebo ExtraLight</vt:lpstr>
      <vt:lpstr>Open Sans</vt:lpstr>
      <vt:lpstr>Spectrum</vt:lpstr>
      <vt:lpstr>Fill the Boot for</vt:lpstr>
      <vt:lpstr>MDA Contacts</vt:lpstr>
      <vt:lpstr>A Fire Fighter Tradition</vt:lpstr>
      <vt:lpstr>Why Fill the Boot?</vt:lpstr>
      <vt:lpstr>72 Years of Fill the Boot</vt:lpstr>
      <vt:lpstr>What We Do</vt:lpstr>
      <vt:lpstr>MDA Investment in California</vt:lpstr>
      <vt:lpstr>Support for MDA Families</vt:lpstr>
      <vt:lpstr>Advancing ALS Research for Fire Fighters</vt:lpstr>
      <vt:lpstr>How Does MDA Spend $1?</vt:lpstr>
      <vt:lpstr>Fill the Boot Supplies</vt:lpstr>
      <vt:lpstr>Insurance Coverage for  Fire Fighters</vt:lpstr>
      <vt:lpstr>Ways to Participate</vt:lpstr>
      <vt:lpstr>Fill the Boot in California</vt:lpstr>
      <vt:lpstr>Getting Started</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Jacklyn Adkins</dc:creator>
  <cp:lastModifiedBy>Janell Martin</cp:lastModifiedBy>
  <cp:revision>7</cp:revision>
  <dcterms:created xsi:type="dcterms:W3CDTF">2023-08-07T16:11:11Z</dcterms:created>
  <dcterms:modified xsi:type="dcterms:W3CDTF">2026-04-28T23:20:01Z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0x01010010A841DDE272404BBDBF9667C43E1EBF</vt:lpwstr>
  </property>
  <property fmtid="{D5CDD505-2E9C-101B-9397-08002B2CF9AE}" pid="3" name="MediaServiceImageTags">
    <vt:lpwstr/>
  </property>
</Properties>
</file>