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Relationship Id="rId14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ichard McEachin" userId="8216df31-7290-491a-a85c-54e0e51cf66d" providerId="ADAL" clId="{95823879-3AA8-46B9-B443-C5025CAC7ABD}"/>
    <pc:docChg chg="undo custSel modSld">
      <pc:chgData name="Richard McEachin" userId="8216df31-7290-491a-a85c-54e0e51cf66d" providerId="ADAL" clId="{95823879-3AA8-46B9-B443-C5025CAC7ABD}" dt="2026-01-06T15:27:00.897" v="1291" actId="20577"/>
      <pc:docMkLst>
        <pc:docMk/>
      </pc:docMkLst>
      <pc:sldChg chg="modSp mod">
        <pc:chgData name="Richard McEachin" userId="8216df31-7290-491a-a85c-54e0e51cf66d" providerId="ADAL" clId="{95823879-3AA8-46B9-B443-C5025CAC7ABD}" dt="2026-01-05T15:30:59.627" v="48" actId="20577"/>
        <pc:sldMkLst>
          <pc:docMk/>
          <pc:sldMk cId="1745793272" sldId="258"/>
        </pc:sldMkLst>
        <pc:spChg chg="mod">
          <ac:chgData name="Richard McEachin" userId="8216df31-7290-491a-a85c-54e0e51cf66d" providerId="ADAL" clId="{95823879-3AA8-46B9-B443-C5025CAC7ABD}" dt="2026-01-05T15:30:59.627" v="48" actId="20577"/>
          <ac:spMkLst>
            <pc:docMk/>
            <pc:sldMk cId="1745793272" sldId="258"/>
            <ac:spMk id="13" creationId="{10A3AEAE-B9F1-48D3-2312-B146D608B91E}"/>
          </ac:spMkLst>
        </pc:spChg>
      </pc:sldChg>
      <pc:sldChg chg="modSp mod">
        <pc:chgData name="Richard McEachin" userId="8216df31-7290-491a-a85c-54e0e51cf66d" providerId="ADAL" clId="{95823879-3AA8-46B9-B443-C5025CAC7ABD}" dt="2026-01-06T15:27:00.897" v="1291" actId="20577"/>
        <pc:sldMkLst>
          <pc:docMk/>
          <pc:sldMk cId="2825561684" sldId="259"/>
        </pc:sldMkLst>
        <pc:spChg chg="mod">
          <ac:chgData name="Richard McEachin" userId="8216df31-7290-491a-a85c-54e0e51cf66d" providerId="ADAL" clId="{95823879-3AA8-46B9-B443-C5025CAC7ABD}" dt="2026-01-06T15:27:00.897" v="1291" actId="20577"/>
          <ac:spMkLst>
            <pc:docMk/>
            <pc:sldMk cId="2825561684" sldId="259"/>
            <ac:spMk id="3" creationId="{CFD76054-5523-89B5-01C8-411C238DAED7}"/>
          </ac:spMkLst>
        </pc:spChg>
      </pc:sldChg>
      <pc:sldChg chg="modSp mod">
        <pc:chgData name="Richard McEachin" userId="8216df31-7290-491a-a85c-54e0e51cf66d" providerId="ADAL" clId="{95823879-3AA8-46B9-B443-C5025CAC7ABD}" dt="2026-01-06T15:21:17.911" v="1073" actId="5793"/>
        <pc:sldMkLst>
          <pc:docMk/>
          <pc:sldMk cId="1995323931" sldId="260"/>
        </pc:sldMkLst>
        <pc:spChg chg="mod">
          <ac:chgData name="Richard McEachin" userId="8216df31-7290-491a-a85c-54e0e51cf66d" providerId="ADAL" clId="{95823879-3AA8-46B9-B443-C5025CAC7ABD}" dt="2026-01-06T15:21:17.911" v="1073" actId="5793"/>
          <ac:spMkLst>
            <pc:docMk/>
            <pc:sldMk cId="1995323931" sldId="260"/>
            <ac:spMk id="3" creationId="{D935D3FE-6A75-90FB-A9F1-8FAC18373338}"/>
          </ac:spMkLst>
        </pc:spChg>
      </pc:sldChg>
      <pc:sldChg chg="modSp mod">
        <pc:chgData name="Richard McEachin" userId="8216df31-7290-491a-a85c-54e0e51cf66d" providerId="ADAL" clId="{95823879-3AA8-46B9-B443-C5025CAC7ABD}" dt="2026-01-06T15:22:13.064" v="1084" actId="20577"/>
        <pc:sldMkLst>
          <pc:docMk/>
          <pc:sldMk cId="3197033960" sldId="261"/>
        </pc:sldMkLst>
        <pc:spChg chg="mod">
          <ac:chgData name="Richard McEachin" userId="8216df31-7290-491a-a85c-54e0e51cf66d" providerId="ADAL" clId="{95823879-3AA8-46B9-B443-C5025CAC7ABD}" dt="2026-01-06T15:22:13.064" v="1084" actId="20577"/>
          <ac:spMkLst>
            <pc:docMk/>
            <pc:sldMk cId="3197033960" sldId="261"/>
            <ac:spMk id="3" creationId="{FCB0DFE2-22EC-75D5-139B-44C77C85AD0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C453C1-2134-807B-65CF-52C04FC86C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BEA7EBD-CF7E-55E7-5D2C-8ADA54944E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732EB6-8D17-C082-79D3-865A1F4093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B4FDA-C291-49B1-95B3-31D3A0180F9A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E40F4A-0D5A-0BE6-BE1D-DCF308B2E1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97D293-361B-497C-C619-62BAF38BD6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85898-483F-4361-9CDB-6406350A82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052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18307E-2D8F-ACA4-5C47-33402749F3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D4CBD1-3400-0ED0-0325-6931E2E3A5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7B1921-13C1-97C9-B2C7-E3B5F17AE4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B4FDA-C291-49B1-95B3-31D3A0180F9A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32BC17-87C7-B25F-A566-28969B76E9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ED1622-8F44-99CC-1204-7C44B7FE77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85898-483F-4361-9CDB-6406350A82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702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467F8EF-8204-36D2-83FC-E0DD9BA8C08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CD36D8F-22CB-2C45-5DF3-0878570674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90347D-FAF0-CB87-8F9A-C721476108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B4FDA-C291-49B1-95B3-31D3A0180F9A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48FB64-DCE5-F453-E3C1-A1100A2D88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2E2DC8-DB3A-AB71-A526-F685378AA6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85898-483F-4361-9CDB-6406350A82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0129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461F4-4B14-D9B3-D477-1401D30E5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E3EC29-A592-338E-69CC-913A776B55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140AFB-4A83-5B87-7F5C-CC32EE3ED6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B4FDA-C291-49B1-95B3-31D3A0180F9A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FB1644-DA84-71A5-9894-84EEFAC197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087A31-FE1A-6726-C4E5-7381C6B738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85898-483F-4361-9CDB-6406350A82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8216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D14A96-9ECD-B21A-A77B-CB199A44BD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937130-6AA2-B12D-C00D-FCF4FCFD94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8ACDB9-3C6B-491A-14C4-45C335A304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B4FDA-C291-49B1-95B3-31D3A0180F9A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320A80-FFEE-F00F-C1C1-47899EEF1F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4ADEEC-B124-5377-06FD-609C7A6D2F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85898-483F-4361-9CDB-6406350A82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6211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EF027F-DEA3-9A58-BFE0-FBD187CAA5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11AA13-C0FC-9178-4645-D7D6B33924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809D57-FEB5-0BD4-E01D-BBC5852A36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CFBE00-3BAE-FC20-6CF3-CCA7FA0B25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B4FDA-C291-49B1-95B3-31D3A0180F9A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792792-8381-ED26-83DC-3599DD247F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0BDC26-8C55-30DD-3B8C-3F0C7D8F55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85898-483F-4361-9CDB-6406350A82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767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98B91-CADC-3FE1-E180-047CB4D5DF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071ED6-3881-C6A0-0B52-86F4862279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E3D887-87A5-59B4-F8EA-BE09BFBA50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122508B-0AEA-3889-1EEF-7F6FFF9484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B88BD54-2795-D9B1-3BB4-90113934B4D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167002D-9D84-A264-13BF-F011C0AFA1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B4FDA-C291-49B1-95B3-31D3A0180F9A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625D016-1789-4CE0-108C-013AE20B3B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3C17235-6B7F-5FCB-EAB6-4BE8DD9969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85898-483F-4361-9CDB-6406350A82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5528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EF2DF7-C70B-9DC3-C4A1-B5E8CAEF0A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447A96F-471F-0F64-474E-C33F1E35A2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B4FDA-C291-49B1-95B3-31D3A0180F9A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D674EA-95DC-6A95-3603-9919833C7A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19B7D4-B2A7-8ACF-70DE-E8384D15A9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85898-483F-4361-9CDB-6406350A82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41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8846AA9-D320-1108-F02D-FFA8975E82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B4FDA-C291-49B1-95B3-31D3A0180F9A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63DC9AE-FC99-DE12-C383-E2A9E9C798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8C63CE-566D-2588-37BD-298327F0F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85898-483F-4361-9CDB-6406350A82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784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EBB2E6-6C4C-714F-E1F3-996F489377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07402E-A3EB-B260-F7D7-2432E5E200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8820A7-8E4C-62B8-2A95-5ADBFD4933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228CB6-0B03-88D2-CC49-4608D972A6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B4FDA-C291-49B1-95B3-31D3A0180F9A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21A229-49AA-D61E-4678-08ED7C51E7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163CFD-DD92-236A-9E9C-207DC4E768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85898-483F-4361-9CDB-6406350A82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060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372968-40FC-CBC5-2CF3-6E47932DA7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61CAB84-891D-EE8E-AAF7-9947D4A3A1E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33F288-015D-7C4A-46DA-23F4DA7603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FE93C1-204D-1959-B39C-68A268A1B4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B4FDA-C291-49B1-95B3-31D3A0180F9A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884A12-5AAC-169C-BFE9-42574FFB39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4CFB93-4F0B-BFB6-FA36-AAC261A707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85898-483F-4361-9CDB-6406350A82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848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E02490-1233-C178-80B4-02918E68C0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DF9DC4-2AD7-4E96-6BA8-59D7D91066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715135-BC7E-9A98-9970-0C3075BF39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98B4FDA-C291-49B1-95B3-31D3A0180F9A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2CCD0C-8C30-F56B-C8ED-BBC0745399F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80CFB3-6C79-A10D-3B0E-6B473D97E1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3E85898-483F-4361-9CDB-6406350A82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538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4E37431-20F0-4DD6-84A9-ED2B644943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AE98B72-66C6-4AB4-AF0D-BA830DE863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07EAFC6-733F-403D-BB4D-05A3A28742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7A36730-4CB0-4F61-AD11-A44C976583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69C79E1-F916-4929-A4F3-DE763D4BFA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767334AB-16BD-4EC7-8C6B-4B51716009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6F923F9-BA14-FF7D-B252-C9FA474527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60042" y="891652"/>
            <a:ext cx="4412021" cy="3030724"/>
          </a:xfrm>
        </p:spPr>
        <p:txBody>
          <a:bodyPr anchor="b">
            <a:normAutofit/>
          </a:bodyPr>
          <a:lstStyle/>
          <a:p>
            <a:pPr algn="r"/>
            <a:r>
              <a:rPr lang="en-US" sz="4000">
                <a:solidFill>
                  <a:srgbClr val="FFFFFF"/>
                </a:solidFill>
              </a:rPr>
              <a:t>Atwater Police Department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190DC7-DAE8-BFB0-343E-8A62F79F9D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1026" y="4905375"/>
            <a:ext cx="4781550" cy="1215087"/>
          </a:xfrm>
        </p:spPr>
        <p:txBody>
          <a:bodyPr>
            <a:normAutofit/>
          </a:bodyPr>
          <a:lstStyle/>
          <a:p>
            <a:pPr algn="r"/>
            <a:r>
              <a:rPr lang="en-US" dirty="0">
                <a:solidFill>
                  <a:srgbClr val="FFFFFF"/>
                </a:solidFill>
              </a:rPr>
              <a:t>Quarterly report  </a:t>
            </a:r>
          </a:p>
          <a:p>
            <a:pPr algn="r"/>
            <a:r>
              <a:rPr lang="en-US" dirty="0">
                <a:solidFill>
                  <a:srgbClr val="FFFFFF"/>
                </a:solidFill>
              </a:rPr>
              <a:t>October-December 2025</a:t>
            </a:r>
          </a:p>
        </p:txBody>
      </p:sp>
      <p:pic>
        <p:nvPicPr>
          <p:cNvPr id="5" name="Picture 4" descr="A logo with a flag and a person in a hat&#10;&#10;AI-generated content may be incorrect.">
            <a:extLst>
              <a:ext uri="{FF2B5EF4-FFF2-40B4-BE49-F238E27FC236}">
                <a16:creationId xmlns:a16="http://schemas.microsoft.com/office/drawing/2014/main" id="{80CD5007-4A2C-F4B2-D990-CD9B567431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1254582"/>
            <a:ext cx="5608320" cy="43043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47875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231F0A7-C10A-D65E-A135-C55400AAF5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396" y="586855"/>
            <a:ext cx="4230100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4000">
                <a:solidFill>
                  <a:srgbClr val="FFFFFF"/>
                </a:solidFill>
              </a:rPr>
              <a:t>Department statistics</a:t>
            </a:r>
            <a:endParaRPr lang="en-US" sz="4000" dirty="0">
              <a:solidFill>
                <a:srgbClr val="FFFFFF"/>
              </a:solidFill>
            </a:endParaRP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0A3AEAE-B9F1-48D3-2312-B146D608B9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3158" y="649480"/>
            <a:ext cx="4862447" cy="5546047"/>
          </a:xfrm>
        </p:spPr>
        <p:txBody>
          <a:bodyPr anchor="ctr">
            <a:normAutofit/>
          </a:bodyPr>
          <a:lstStyle/>
          <a:p>
            <a:r>
              <a:rPr lang="en-US" sz="2000" dirty="0"/>
              <a:t>8,915 total incidents</a:t>
            </a:r>
          </a:p>
          <a:p>
            <a:r>
              <a:rPr lang="en-US" sz="2000" dirty="0"/>
              <a:t>6,142 calls for service</a:t>
            </a:r>
          </a:p>
          <a:p>
            <a:r>
              <a:rPr lang="en-US" sz="2000" dirty="0"/>
              <a:t>608 traffic stops</a:t>
            </a:r>
          </a:p>
          <a:p>
            <a:r>
              <a:rPr lang="en-US" sz="2000" dirty="0"/>
              <a:t>960 cases generated</a:t>
            </a:r>
          </a:p>
          <a:p>
            <a:r>
              <a:rPr lang="en-US" sz="2000" dirty="0"/>
              <a:t>91 traffic collisions</a:t>
            </a:r>
          </a:p>
          <a:p>
            <a:r>
              <a:rPr lang="en-US" sz="2000" dirty="0"/>
              <a:t>163 arrests</a:t>
            </a:r>
          </a:p>
          <a:p>
            <a:r>
              <a:rPr lang="en-US" sz="2000" dirty="0"/>
              <a:t>488 citations written</a:t>
            </a:r>
          </a:p>
          <a:p>
            <a:r>
              <a:rPr lang="en-US" sz="2000" dirty="0"/>
              <a:t>228 Animal Control calls</a:t>
            </a:r>
          </a:p>
        </p:txBody>
      </p:sp>
      <p:pic>
        <p:nvPicPr>
          <p:cNvPr id="6" name="Picture 5" descr="A logo of a police officer&#10;&#10;AI-generated content may be incorrect.">
            <a:extLst>
              <a:ext uri="{FF2B5EF4-FFF2-40B4-BE49-F238E27FC236}">
                <a16:creationId xmlns:a16="http://schemas.microsoft.com/office/drawing/2014/main" id="{42F2DC7E-3596-5EF0-46EB-B4718F77B0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791" y="586852"/>
            <a:ext cx="2065108" cy="1585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57932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453A56-387D-0542-8FD6-3E2B4FC710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396" y="586855"/>
            <a:ext cx="4230100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4000">
                <a:solidFill>
                  <a:srgbClr val="FFFFFF"/>
                </a:solidFill>
              </a:rPr>
              <a:t>Accomplishments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D76054-5523-89B5-01C8-411C238DAE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3158" y="649480"/>
            <a:ext cx="4862447" cy="5546047"/>
          </a:xfrm>
        </p:spPr>
        <p:txBody>
          <a:bodyPr anchor="ctr">
            <a:normAutofit/>
          </a:bodyPr>
          <a:lstStyle/>
          <a:p>
            <a:r>
              <a:rPr lang="en-US" sz="2000" dirty="0"/>
              <a:t>New Dispatch Center project is complete and operational </a:t>
            </a:r>
          </a:p>
          <a:p>
            <a:endParaRPr lang="en-US" sz="2000" dirty="0"/>
          </a:p>
          <a:p>
            <a:r>
              <a:rPr lang="en-US" sz="2000" dirty="0"/>
              <a:t>There was a great turnout for the Annual National Night Out event held </a:t>
            </a:r>
            <a:r>
              <a:rPr lang="en-US" sz="2000"/>
              <a:t>in October</a:t>
            </a: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r>
              <a:rPr lang="en-US" sz="2000" dirty="0"/>
              <a:t>Annual Toy Drive and Penny Wars events were a success</a:t>
            </a:r>
          </a:p>
          <a:p>
            <a:endParaRPr lang="en-US" sz="2000" dirty="0"/>
          </a:p>
          <a:p>
            <a:r>
              <a:rPr lang="en-US" sz="2000" dirty="0"/>
              <a:t>Completed the purchase of equipment for an on-site gym using State Wellness Grant funds</a:t>
            </a:r>
          </a:p>
          <a:p>
            <a:endParaRPr lang="en-US" sz="2000" dirty="0"/>
          </a:p>
        </p:txBody>
      </p:sp>
      <p:pic>
        <p:nvPicPr>
          <p:cNvPr id="5" name="Picture 4" descr="A logo with a flag and a person in a hat&#10;&#10;AI-generated content may be incorrect.">
            <a:extLst>
              <a:ext uri="{FF2B5EF4-FFF2-40B4-BE49-F238E27FC236}">
                <a16:creationId xmlns:a16="http://schemas.microsoft.com/office/drawing/2014/main" id="{90756817-4E16-17EC-DA5F-795A0A1565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791" y="586852"/>
            <a:ext cx="2143959" cy="1646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55616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D7073F8-D580-E4C5-9D10-8622585F52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396" y="586855"/>
            <a:ext cx="4230100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4000">
                <a:solidFill>
                  <a:srgbClr val="FFFFFF"/>
                </a:solidFill>
              </a:rPr>
              <a:t>Staffing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35D3FE-6A75-90FB-A9F1-8FAC183733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3158" y="649480"/>
            <a:ext cx="4862447" cy="5546047"/>
          </a:xfrm>
        </p:spPr>
        <p:txBody>
          <a:bodyPr anchor="ctr">
            <a:normAutofit/>
          </a:bodyPr>
          <a:lstStyle/>
          <a:p>
            <a:r>
              <a:rPr lang="en-US" sz="2000" dirty="0"/>
              <a:t>2 Corporal positions created and filled</a:t>
            </a:r>
          </a:p>
          <a:p>
            <a:endParaRPr lang="en-US" sz="2000" dirty="0"/>
          </a:p>
          <a:p>
            <a:r>
              <a:rPr lang="en-US" sz="2000" dirty="0"/>
              <a:t>One Sergeant position was vacated by a retirement, and was backfilled</a:t>
            </a:r>
          </a:p>
          <a:p>
            <a:endParaRPr lang="en-US" sz="2000" dirty="0"/>
          </a:p>
          <a:p>
            <a:r>
              <a:rPr lang="en-US" sz="2000" dirty="0"/>
              <a:t>Two officer vacancies, with candidates in backgrounds now</a:t>
            </a:r>
          </a:p>
          <a:p>
            <a:endParaRPr lang="en-US" sz="2000" dirty="0"/>
          </a:p>
          <a:p>
            <a:r>
              <a:rPr lang="en-US" sz="2000" dirty="0"/>
              <a:t>One dispatcher in training</a:t>
            </a:r>
          </a:p>
          <a:p>
            <a:pPr marL="0" indent="0">
              <a:buNone/>
            </a:pPr>
            <a:endParaRPr lang="en-US" sz="2000" dirty="0"/>
          </a:p>
          <a:p>
            <a:r>
              <a:rPr lang="en-US" sz="2000" dirty="0"/>
              <a:t>2 part-time Community Service Officer candidates are in backgrounds</a:t>
            </a:r>
          </a:p>
        </p:txBody>
      </p:sp>
      <p:pic>
        <p:nvPicPr>
          <p:cNvPr id="5" name="Picture 4" descr="A logo with a flag and a person in a hat&#10;&#10;AI-generated content may be incorrect.">
            <a:extLst>
              <a:ext uri="{FF2B5EF4-FFF2-40B4-BE49-F238E27FC236}">
                <a16:creationId xmlns:a16="http://schemas.microsoft.com/office/drawing/2014/main" id="{0D91B18B-BA9C-4F00-6070-C5CAE67490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791" y="586852"/>
            <a:ext cx="2230232" cy="1712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53239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7A27EB-D489-C902-31C5-134BFB6F3E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396" y="586855"/>
            <a:ext cx="4230100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4000">
                <a:solidFill>
                  <a:srgbClr val="FFFFFF"/>
                </a:solidFill>
              </a:rPr>
              <a:t>Upcoming projects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B0DFE2-22EC-75D5-139B-44C77C85AD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3158" y="649480"/>
            <a:ext cx="4862447" cy="5546047"/>
          </a:xfrm>
        </p:spPr>
        <p:txBody>
          <a:bodyPr anchor="ctr">
            <a:normAutofit/>
          </a:bodyPr>
          <a:lstStyle/>
          <a:p>
            <a:r>
              <a:rPr lang="en-US" sz="2000" dirty="0"/>
              <a:t>Continue reorganization of police facility-nearing completion</a:t>
            </a:r>
          </a:p>
          <a:p>
            <a:endParaRPr lang="en-US" sz="2000" dirty="0"/>
          </a:p>
          <a:p>
            <a:r>
              <a:rPr lang="en-US" sz="2000" dirty="0"/>
              <a:t>Vehicles are at emergency equipment outfitter-should be in service early 2026</a:t>
            </a:r>
          </a:p>
          <a:p>
            <a:endParaRPr lang="en-US" sz="2000" dirty="0"/>
          </a:p>
          <a:p>
            <a:r>
              <a:rPr lang="en-US" sz="2000" dirty="0"/>
              <a:t>Countywide radio infrastructure upgrade project </a:t>
            </a:r>
          </a:p>
        </p:txBody>
      </p:sp>
      <p:pic>
        <p:nvPicPr>
          <p:cNvPr id="5" name="Picture 4" descr="A logo with a flag and a person in a hat&#10;&#10;AI-generated content may be incorrect.">
            <a:extLst>
              <a:ext uri="{FF2B5EF4-FFF2-40B4-BE49-F238E27FC236}">
                <a16:creationId xmlns:a16="http://schemas.microsoft.com/office/drawing/2014/main" id="{E49E10E3-21B7-AB94-2F7B-0CD3318EEA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791" y="586852"/>
            <a:ext cx="2263558" cy="1738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70339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0A841DDE272404BBDBF9667C43E1EBF" ma:contentTypeVersion="12" ma:contentTypeDescription="Create a new document." ma:contentTypeScope="" ma:versionID="8fc2c7c1c129e6d60f5eaa3e5f76e485">
  <xsd:schema xmlns:xsd="http://www.w3.org/2001/XMLSchema" xmlns:xs="http://www.w3.org/2001/XMLSchema" xmlns:p="http://schemas.microsoft.com/office/2006/metadata/properties" xmlns:ns2="27ea68cd-8cca-4733-b4bf-4cd45ef2a260" xmlns:ns3="bfe9ad50-1b50-411a-a809-4b22b7ecb94a" targetNamespace="http://schemas.microsoft.com/office/2006/metadata/properties" ma:root="true" ma:fieldsID="689e9945041cf4ce456c13e42817b6d0" ns2:_="" ns3:_="">
    <xsd:import namespace="27ea68cd-8cca-4733-b4bf-4cd45ef2a260"/>
    <xsd:import namespace="bfe9ad50-1b50-411a-a809-4b22b7ecb94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7ea68cd-8cca-4733-b4bf-4cd45ef2a26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8871203b-35f1-45a9-8059-b2ebd3bd0bb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fe9ad50-1b50-411a-a809-4b22b7ecb94a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71b55804-b192-407e-81a5-d744c013d4b3}" ma:internalName="TaxCatchAll" ma:showField="CatchAllData" ma:web="bfe9ad50-1b50-411a-a809-4b22b7ecb94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7ea68cd-8cca-4733-b4bf-4cd45ef2a260">
      <Terms xmlns="http://schemas.microsoft.com/office/infopath/2007/PartnerControls"/>
    </lcf76f155ced4ddcb4097134ff3c332f>
    <TaxCatchAll xmlns="bfe9ad50-1b50-411a-a809-4b22b7ecb94a" xsi:nil="true"/>
  </documentManagement>
</p:properties>
</file>

<file path=customXml/itemProps1.xml><?xml version="1.0" encoding="utf-8"?>
<ds:datastoreItem xmlns:ds="http://schemas.openxmlformats.org/officeDocument/2006/customXml" ds:itemID="{1B53DB8D-0FE5-4704-B829-703143DDD30C}"/>
</file>

<file path=customXml/itemProps2.xml><?xml version="1.0" encoding="utf-8"?>
<ds:datastoreItem xmlns:ds="http://schemas.openxmlformats.org/officeDocument/2006/customXml" ds:itemID="{4B78E710-872B-4E95-B985-04B0862EE9F4}"/>
</file>

<file path=customXml/itemProps3.xml><?xml version="1.0" encoding="utf-8"?>
<ds:datastoreItem xmlns:ds="http://schemas.openxmlformats.org/officeDocument/2006/customXml" ds:itemID="{7CA12872-5C8D-4EB3-AE29-EEC4E029162B}"/>
</file>

<file path=docProps/app.xml><?xml version="1.0" encoding="utf-8"?>
<Properties xmlns="http://schemas.openxmlformats.org/officeDocument/2006/extended-properties" xmlns:vt="http://schemas.openxmlformats.org/officeDocument/2006/docPropsVTypes">
  <TotalTime>2454</TotalTime>
  <Words>147</Words>
  <Application>Microsoft Office PowerPoint</Application>
  <PresentationFormat>Widescreen</PresentationFormat>
  <Paragraphs>36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 Theme</vt:lpstr>
      <vt:lpstr>Atwater Police Department</vt:lpstr>
      <vt:lpstr>Department statistics</vt:lpstr>
      <vt:lpstr>Accomplishments</vt:lpstr>
      <vt:lpstr>Staffing</vt:lpstr>
      <vt:lpstr>Upcoming projects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Richard McEachin</dc:creator>
  <cp:lastModifiedBy>Richard McEachin</cp:lastModifiedBy>
  <cp:revision>6</cp:revision>
  <dcterms:created xsi:type="dcterms:W3CDTF">2025-07-10T14:39:58Z</dcterms:created>
  <dcterms:modified xsi:type="dcterms:W3CDTF">2026-01-06T15:27:02Z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0x01010010A841DDE272404BBDBF9667C43E1EBF</vt:lpwstr>
  </property>
</Properties>
</file>