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McEachin" userId="8216df31-7290-491a-a85c-54e0e51cf66d" providerId="ADAL" clId="{95823879-3AA8-46B9-B443-C5025CAC7ABD}"/>
    <pc:docChg chg="undo redo custSel modSld">
      <pc:chgData name="Richard McEachin" userId="8216df31-7290-491a-a85c-54e0e51cf66d" providerId="ADAL" clId="{95823879-3AA8-46B9-B443-C5025CAC7ABD}" dt="2025-10-02T18:10:24.554" v="64" actId="20577"/>
      <pc:docMkLst>
        <pc:docMk/>
      </pc:docMkLst>
      <pc:sldChg chg="modSp mod">
        <pc:chgData name="Richard McEachin" userId="8216df31-7290-491a-a85c-54e0e51cf66d" providerId="ADAL" clId="{95823879-3AA8-46B9-B443-C5025CAC7ABD}" dt="2025-10-02T18:10:24.554" v="64" actId="20577"/>
        <pc:sldMkLst>
          <pc:docMk/>
          <pc:sldMk cId="1745793272" sldId="258"/>
        </pc:sldMkLst>
        <pc:spChg chg="mod">
          <ac:chgData name="Richard McEachin" userId="8216df31-7290-491a-a85c-54e0e51cf66d" providerId="ADAL" clId="{95823879-3AA8-46B9-B443-C5025CAC7ABD}" dt="2025-10-02T18:10:24.554" v="64" actId="20577"/>
          <ac:spMkLst>
            <pc:docMk/>
            <pc:sldMk cId="1745793272" sldId="258"/>
            <ac:spMk id="13" creationId="{10A3AEAE-B9F1-48D3-2312-B146D608B91E}"/>
          </ac:spMkLst>
        </pc:spChg>
      </pc:sldChg>
      <pc:sldChg chg="modSp mod">
        <pc:chgData name="Richard McEachin" userId="8216df31-7290-491a-a85c-54e0e51cf66d" providerId="ADAL" clId="{95823879-3AA8-46B9-B443-C5025CAC7ABD}" dt="2025-10-02T14:34:18.498" v="24" actId="20577"/>
        <pc:sldMkLst>
          <pc:docMk/>
          <pc:sldMk cId="1995323931" sldId="260"/>
        </pc:sldMkLst>
        <pc:spChg chg="mod">
          <ac:chgData name="Richard McEachin" userId="8216df31-7290-491a-a85c-54e0e51cf66d" providerId="ADAL" clId="{95823879-3AA8-46B9-B443-C5025CAC7ABD}" dt="2025-10-02T14:34:18.498" v="24" actId="20577"/>
          <ac:spMkLst>
            <pc:docMk/>
            <pc:sldMk cId="1995323931" sldId="260"/>
            <ac:spMk id="3" creationId="{D935D3FE-6A75-90FB-A9F1-8FAC18373338}"/>
          </ac:spMkLst>
        </pc:spChg>
      </pc:sldChg>
      <pc:sldChg chg="modSp mod">
        <pc:chgData name="Richard McEachin" userId="8216df31-7290-491a-a85c-54e0e51cf66d" providerId="ADAL" clId="{95823879-3AA8-46B9-B443-C5025CAC7ABD}" dt="2025-10-02T14:34:23.934" v="39" actId="6549"/>
        <pc:sldMkLst>
          <pc:docMk/>
          <pc:sldMk cId="3197033960" sldId="261"/>
        </pc:sldMkLst>
        <pc:spChg chg="mod">
          <ac:chgData name="Richard McEachin" userId="8216df31-7290-491a-a85c-54e0e51cf66d" providerId="ADAL" clId="{95823879-3AA8-46B9-B443-C5025CAC7ABD}" dt="2025-10-02T14:34:23.934" v="39" actId="6549"/>
          <ac:spMkLst>
            <pc:docMk/>
            <pc:sldMk cId="3197033960" sldId="261"/>
            <ac:spMk id="3" creationId="{FCB0DFE2-22EC-75D5-139B-44C77C85AD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53C1-2134-807B-65CF-52C04FC86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EA7EBD-CF7E-55E7-5D2C-8ADA54944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32EB6-8D17-C082-79D3-865A1F40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40F4A-0D5A-0BE6-BE1D-DCF308B2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7D293-361B-497C-C619-62BAF38BD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8307E-2D8F-ACA4-5C47-33402749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4CBD1-3400-0ED0-0325-6931E2E3A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B1921-13C1-97C9-B2C7-E3B5F17A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2BC17-87C7-B25F-A566-28969B76E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D1622-8F44-99CC-1204-7C44B7FE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0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7F8EF-8204-36D2-83FC-E0DD9BA8C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36D8F-22CB-2C45-5DF3-087857067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0347D-FAF0-CB87-8F9A-C7214761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8FB64-DCE5-F453-E3C1-A1100A2D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E2DC8-DB3A-AB71-A526-F685378AA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1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461F4-4B14-D9B3-D477-1401D30E5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3EC29-A592-338E-69CC-913A776B5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40AFB-4A83-5B87-7F5C-CC32EE3E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1644-DA84-71A5-9894-84EEFAC19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87A31-FE1A-6726-C4E5-7381C6B73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2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4A96-9ECD-B21A-A77B-CB199A44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37130-6AA2-B12D-C00D-FCF4FCFD9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ACDB9-3C6B-491A-14C4-45C335A3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20A80-FFEE-F00F-C1C1-47899EEF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ADEEC-B124-5377-06FD-609C7A6D2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2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F027F-DEA3-9A58-BFE0-FBD187CAA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1AA13-C0FC-9178-4645-D7D6B3392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09D57-FEB5-0BD4-E01D-BBC5852A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FBE00-3BAE-FC20-6CF3-CCA7FA0B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92792-8381-ED26-83DC-3599DD247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BDC26-8C55-30DD-3B8C-3F0C7D8F5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6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8B91-CADC-3FE1-E180-047CB4D5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71ED6-3881-C6A0-0B52-86F486227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3D887-87A5-59B4-F8EA-BE09BFBA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22508B-0AEA-3889-1EEF-7F6FFF948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88BD54-2795-D9B1-3BB4-90113934B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67002D-9D84-A264-13BF-F011C0AFA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25D016-1789-4CE0-108C-013AE20B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17235-6B7F-5FCB-EAB6-4BE8DD996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5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F2DF7-C70B-9DC3-C4A1-B5E8CAEF0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47A96F-471F-0F64-474E-C33F1E35A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674EA-95DC-6A95-3603-9919833C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9B7D4-B2A7-8ACF-70DE-E8384D15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846AA9-D320-1108-F02D-FFA8975E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3DC9AE-FC99-DE12-C383-E2A9E9C79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C63CE-566D-2588-37BD-298327F0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BB2E6-6C4C-714F-E1F3-996F48937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7402E-A3EB-B260-F7D7-2432E5E20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820A7-8E4C-62B8-2A95-5ADBFD493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28CB6-0B03-88D2-CC49-4608D972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1A229-49AA-D61E-4678-08ED7C51E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63CFD-DD92-236A-9E9C-207DC4E7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6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72968-40FC-CBC5-2CF3-6E47932DA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CAB84-891D-EE8E-AAF7-9947D4A3A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3F288-015D-7C4A-46DA-23F4DA760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E93C1-204D-1959-B39C-68A268A1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84A12-5AAC-169C-BFE9-42574FFB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CFB93-4F0B-BFB6-FA36-AAC261A70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4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02490-1233-C178-80B4-02918E68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F9DC4-2AD7-4E96-6BA8-59D7D9106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15135-BC7E-9A98-9970-0C3075BF3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8B4FDA-C291-49B1-95B3-31D3A0180F9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CD0C-8C30-F56B-C8ED-BBC074539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0CFB3-6C79-A10D-3B0E-6B473D97E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85898-483F-4361-9CDB-6406350A8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3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F923F9-BA14-FF7D-B252-C9FA47452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2" y="891652"/>
            <a:ext cx="4412021" cy="3030724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Atwater Police Department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190DC7-DAE8-BFB0-343E-8A62F79F9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026" y="4905375"/>
            <a:ext cx="4781550" cy="1215087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Quarterly report  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July-September 2025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80CD5007-4A2C-F4B2-D990-CD9B567431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54582"/>
            <a:ext cx="5608320" cy="430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78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1F0A7-C10A-D65E-A135-C55400AA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Department statistics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0A3AEAE-B9F1-48D3-2312-B146D608B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10,313 total incidents</a:t>
            </a:r>
          </a:p>
          <a:p>
            <a:r>
              <a:rPr lang="en-US" sz="2000" dirty="0"/>
              <a:t>6,118 calls for service</a:t>
            </a:r>
          </a:p>
          <a:p>
            <a:r>
              <a:rPr lang="en-US" sz="2000" dirty="0"/>
              <a:t>761 traffic stops</a:t>
            </a:r>
          </a:p>
          <a:p>
            <a:r>
              <a:rPr lang="en-US" sz="2000" dirty="0"/>
              <a:t>989 cases generated</a:t>
            </a:r>
          </a:p>
          <a:p>
            <a:r>
              <a:rPr lang="en-US" sz="2000" dirty="0"/>
              <a:t>77 traffic collisions</a:t>
            </a:r>
          </a:p>
          <a:p>
            <a:r>
              <a:rPr lang="en-US" sz="2000" dirty="0"/>
              <a:t>258 arrests</a:t>
            </a:r>
          </a:p>
          <a:p>
            <a:r>
              <a:rPr lang="en-US" sz="2000" dirty="0"/>
              <a:t>629 citations written</a:t>
            </a:r>
          </a:p>
          <a:p>
            <a:r>
              <a:rPr lang="en-US" sz="2000" dirty="0"/>
              <a:t>247 </a:t>
            </a:r>
            <a:r>
              <a:rPr lang="en-US" sz="2000"/>
              <a:t>Animal Control calls</a:t>
            </a:r>
            <a:endParaRPr lang="en-US" sz="2000" dirty="0"/>
          </a:p>
        </p:txBody>
      </p:sp>
      <p:pic>
        <p:nvPicPr>
          <p:cNvPr id="6" name="Picture 5" descr="A logo of a police officer&#10;&#10;AI-generated content may be incorrect.">
            <a:extLst>
              <a:ext uri="{FF2B5EF4-FFF2-40B4-BE49-F238E27FC236}">
                <a16:creationId xmlns:a16="http://schemas.microsoft.com/office/drawing/2014/main" id="{42F2DC7E-3596-5EF0-46EB-B4718F77B0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065108" cy="158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9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453A56-387D-0542-8FD6-3E2B4FC7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76054-5523-89B5-01C8-411C238DA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Axon Interview Room servers installed-project is now complete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Department of Justice audit completed-department is in compliance</a:t>
            </a:r>
          </a:p>
          <a:p>
            <a:endParaRPr lang="en-US" sz="2000" dirty="0"/>
          </a:p>
          <a:p>
            <a:r>
              <a:rPr lang="en-US" sz="2000" dirty="0"/>
              <a:t>POST annual audit completed-department is in compliance</a:t>
            </a:r>
          </a:p>
          <a:p>
            <a:endParaRPr lang="en-US" sz="2000" dirty="0"/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90756817-4E16-17EC-DA5F-795A0A156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143959" cy="164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6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7073F8-D580-E4C5-9D10-8622585F5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Staffing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5D3FE-6A75-90FB-A9F1-8FAC18373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Traffic officer in place-training ongoing</a:t>
            </a:r>
          </a:p>
          <a:p>
            <a:r>
              <a:rPr lang="en-US" sz="2000" dirty="0"/>
              <a:t>Records Supervisor position filled</a:t>
            </a:r>
          </a:p>
          <a:p>
            <a:r>
              <a:rPr lang="en-US" sz="2000" dirty="0"/>
              <a:t>One officer vacancy with a person in backgrounds now</a:t>
            </a:r>
          </a:p>
          <a:p>
            <a:r>
              <a:rPr lang="en-US" sz="2000" dirty="0"/>
              <a:t>One dispatcher in training and one vacancy - recruitment underway</a:t>
            </a:r>
          </a:p>
          <a:p>
            <a:r>
              <a:rPr lang="en-US" sz="2000" dirty="0"/>
              <a:t>Community Service Officer recruitment will begin soon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0D91B18B-BA9C-4F00-6070-C5CAE67490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230232" cy="171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323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A27EB-D489-C902-31C5-134BFB6F3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Upcoming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0DFE2-22EC-75D5-139B-44C77C85A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Continue reorganization of police facility</a:t>
            </a:r>
          </a:p>
          <a:p>
            <a:r>
              <a:rPr lang="en-US" sz="2000" dirty="0"/>
              <a:t>Vehicles are in production-should be in service early 2026</a:t>
            </a:r>
          </a:p>
          <a:p>
            <a:r>
              <a:rPr lang="en-US" sz="2000" dirty="0"/>
              <a:t>Add additional ALPR cameras</a:t>
            </a:r>
          </a:p>
          <a:p>
            <a:r>
              <a:rPr lang="en-US" sz="2000" dirty="0"/>
              <a:t>Countywide radio infrastructure upgrade</a:t>
            </a:r>
          </a:p>
        </p:txBody>
      </p:sp>
      <p:pic>
        <p:nvPicPr>
          <p:cNvPr id="5" name="Picture 4" descr="A logo with a flag and a person in a hat&#10;&#10;AI-generated content may be incorrect.">
            <a:extLst>
              <a:ext uri="{FF2B5EF4-FFF2-40B4-BE49-F238E27FC236}">
                <a16:creationId xmlns:a16="http://schemas.microsoft.com/office/drawing/2014/main" id="{E49E10E3-21B7-AB94-2F7B-0CD3318EE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91" y="586852"/>
            <a:ext cx="2263558" cy="17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03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841DDE272404BBDBF9667C43E1EBF" ma:contentTypeVersion="12" ma:contentTypeDescription="Create a new document." ma:contentTypeScope="" ma:versionID="5647998819f359d8441c4fb3a931f43b">
  <xsd:schema xmlns:xsd="http://www.w3.org/2001/XMLSchema" xmlns:xs="http://www.w3.org/2001/XMLSchema" xmlns:p="http://schemas.microsoft.com/office/2006/metadata/properties" xmlns:ns2="27ea68cd-8cca-4733-b4bf-4cd45ef2a260" xmlns:ns3="bfe9ad50-1b50-411a-a809-4b22b7ecb94a" targetNamespace="http://schemas.microsoft.com/office/2006/metadata/properties" ma:root="true" ma:fieldsID="0bf518d6f6305e9d9c4c57cc058704a5" ns2:_="" ns3:_="">
    <xsd:import namespace="27ea68cd-8cca-4733-b4bf-4cd45ef2a260"/>
    <xsd:import namespace="bfe9ad50-1b50-411a-a809-4b22b7ecb9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68cd-8cca-4733-b4bf-4cd45ef2a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871203b-35f1-45a9-8059-b2ebd3bd0b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9ad50-1b50-411a-a809-4b22b7ecb9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1b55804-b192-407e-81a5-d744c013d4b3}" ma:internalName="TaxCatchAll" ma:showField="CatchAllData" ma:web="bfe9ad50-1b50-411a-a809-4b22b7ecb9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68cd-8cca-4733-b4bf-4cd45ef2a260">
      <Terms xmlns="http://schemas.microsoft.com/office/infopath/2007/PartnerControls"/>
    </lcf76f155ced4ddcb4097134ff3c332f>
    <TaxCatchAll xmlns="bfe9ad50-1b50-411a-a809-4b22b7ecb94a" xsi:nil="true"/>
  </documentManagement>
</p:properties>
</file>

<file path=customXml/itemProps1.xml><?xml version="1.0" encoding="utf-8"?>
<ds:datastoreItem xmlns:ds="http://schemas.openxmlformats.org/officeDocument/2006/customXml" ds:itemID="{2007DA2B-8AB6-482D-B226-2502042D6C33}"/>
</file>

<file path=customXml/itemProps2.xml><?xml version="1.0" encoding="utf-8"?>
<ds:datastoreItem xmlns:ds="http://schemas.openxmlformats.org/officeDocument/2006/customXml" ds:itemID="{EB7F55C5-B3B5-41E9-B122-C9C40BE3B716}"/>
</file>

<file path=customXml/itemProps3.xml><?xml version="1.0" encoding="utf-8"?>
<ds:datastoreItem xmlns:ds="http://schemas.openxmlformats.org/officeDocument/2006/customXml" ds:itemID="{F5B41969-D5C8-47C6-A61D-B6068C415667}"/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118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Atwater Police Department</vt:lpstr>
      <vt:lpstr>Department statistics</vt:lpstr>
      <vt:lpstr>Accomplishments</vt:lpstr>
      <vt:lpstr>Staffing</vt:lpstr>
      <vt:lpstr>Upcoming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McEachin</dc:creator>
  <cp:lastModifiedBy>Richard McEachin</cp:lastModifiedBy>
  <cp:revision>5</cp:revision>
  <dcterms:created xsi:type="dcterms:W3CDTF">2025-07-10T14:39:58Z</dcterms:created>
  <dcterms:modified xsi:type="dcterms:W3CDTF">2025-10-02T18:10:30Z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0x01010010A841DDE272404BBDBF9667C43E1EBF</vt:lpwstr>
  </property>
</Properties>
</file>